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38"/>
  </p:normalViewPr>
  <p:slideViewPr>
    <p:cSldViewPr snapToGrid="0" snapToObjects="1" showGuides="1">
      <p:cViewPr varScale="1">
        <p:scale>
          <a:sx n="102" d="100"/>
          <a:sy n="102" d="100"/>
        </p:scale>
        <p:origin x="192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3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0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8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1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4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1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9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25AF8-2E55-1E4D-A1F6-4499A79CF850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79DC-3415-EF47-A253-D7B7FDDB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9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Sylvia</dc:creator>
  <cp:lastModifiedBy>Michael Sylvia</cp:lastModifiedBy>
  <cp:revision>1</cp:revision>
  <dcterms:created xsi:type="dcterms:W3CDTF">2022-01-26T20:29:23Z</dcterms:created>
  <dcterms:modified xsi:type="dcterms:W3CDTF">2022-01-26T20:32:08Z</dcterms:modified>
</cp:coreProperties>
</file>