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599"/>
  </p:normalViewPr>
  <p:slideViewPr>
    <p:cSldViewPr snapToGrid="0" snapToObjects="1">
      <p:cViewPr varScale="1">
        <p:scale>
          <a:sx n="101" d="100"/>
          <a:sy n="101" d="100"/>
        </p:scale>
        <p:origin x="186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AF89AE-162C-114E-B549-2F44FE2ADFFA}" type="datetimeFigureOut">
              <a:rPr lang="en-US" smtClean="0"/>
              <a:t>8/22/16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6FFB34-ED42-ED4B-8141-C906CE0708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145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sz="1200" b="1" i="1" dirty="0" smtClean="0"/>
              <a:t>Other input as needed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6FFB34-ED42-ED4B-8141-C906CE07086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742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365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601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41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570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599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940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786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462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746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288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7994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FB1E3-454B-4841-AB2B-7B7AEA3E2251}" type="datetimeFigureOut">
              <a:rPr lang="en-US" smtClean="0"/>
              <a:t>8/22/16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EC48EB-C182-164F-813F-013A4251C5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859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Left Arrow 42"/>
          <p:cNvSpPr/>
          <p:nvPr/>
        </p:nvSpPr>
        <p:spPr>
          <a:xfrm rot="5400000" flipH="1">
            <a:off x="3852198" y="942076"/>
            <a:ext cx="1518384" cy="365409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42" name="Left Arrow 41"/>
          <p:cNvSpPr/>
          <p:nvPr/>
        </p:nvSpPr>
        <p:spPr>
          <a:xfrm rot="13108498" flipH="1">
            <a:off x="5100067" y="3905912"/>
            <a:ext cx="1615488" cy="365409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40" name="Left Arrow 39"/>
          <p:cNvSpPr/>
          <p:nvPr/>
        </p:nvSpPr>
        <p:spPr>
          <a:xfrm rot="10800000">
            <a:off x="1781060" y="2727903"/>
            <a:ext cx="1615488" cy="365409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41" name="Left Arrow 40"/>
          <p:cNvSpPr/>
          <p:nvPr/>
        </p:nvSpPr>
        <p:spPr>
          <a:xfrm rot="10800000" flipH="1">
            <a:off x="5828389" y="2746509"/>
            <a:ext cx="1615488" cy="365409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39" name="Left Arrow 38"/>
          <p:cNvSpPr/>
          <p:nvPr/>
        </p:nvSpPr>
        <p:spPr>
          <a:xfrm rot="7447000" flipH="1">
            <a:off x="5067018" y="1407112"/>
            <a:ext cx="993146" cy="365409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24" name="Up Arrow Callout 23"/>
          <p:cNvSpPr/>
          <p:nvPr/>
        </p:nvSpPr>
        <p:spPr>
          <a:xfrm>
            <a:off x="882950" y="4130525"/>
            <a:ext cx="7543800" cy="2146266"/>
          </a:xfrm>
          <a:prstGeom prst="upArrowCallout">
            <a:avLst/>
          </a:prstGeom>
          <a:solidFill>
            <a:schemeClr val="bg2">
              <a:lumMod val="40000"/>
              <a:lumOff val="60000"/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3513666" y="1959938"/>
            <a:ext cx="2242153" cy="1682546"/>
          </a:xfrm>
          <a:custGeom>
            <a:avLst/>
            <a:gdLst>
              <a:gd name="connsiteX0" fmla="*/ 0 w 1637079"/>
              <a:gd name="connsiteY0" fmla="*/ 818540 h 1637079"/>
              <a:gd name="connsiteX1" fmla="*/ 239746 w 1637079"/>
              <a:gd name="connsiteY1" fmla="*/ 239745 h 1637079"/>
              <a:gd name="connsiteX2" fmla="*/ 818542 w 1637079"/>
              <a:gd name="connsiteY2" fmla="*/ 1 h 1637079"/>
              <a:gd name="connsiteX3" fmla="*/ 1397337 w 1637079"/>
              <a:gd name="connsiteY3" fmla="*/ 239747 h 1637079"/>
              <a:gd name="connsiteX4" fmla="*/ 1637081 w 1637079"/>
              <a:gd name="connsiteY4" fmla="*/ 818543 h 1637079"/>
              <a:gd name="connsiteX5" fmla="*/ 1397336 w 1637079"/>
              <a:gd name="connsiteY5" fmla="*/ 1397338 h 1637079"/>
              <a:gd name="connsiteX6" fmla="*/ 818541 w 1637079"/>
              <a:gd name="connsiteY6" fmla="*/ 1637083 h 1637079"/>
              <a:gd name="connsiteX7" fmla="*/ 239746 w 1637079"/>
              <a:gd name="connsiteY7" fmla="*/ 1397338 h 1637079"/>
              <a:gd name="connsiteX8" fmla="*/ 2 w 1637079"/>
              <a:gd name="connsiteY8" fmla="*/ 818542 h 1637079"/>
              <a:gd name="connsiteX9" fmla="*/ 0 w 1637079"/>
              <a:gd name="connsiteY9" fmla="*/ 818540 h 1637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637079" h="1637079">
                <a:moveTo>
                  <a:pt x="0" y="818540"/>
                </a:moveTo>
                <a:cubicBezTo>
                  <a:pt x="0" y="601450"/>
                  <a:pt x="86239" y="393251"/>
                  <a:pt x="239746" y="239745"/>
                </a:cubicBezTo>
                <a:cubicBezTo>
                  <a:pt x="393252" y="86239"/>
                  <a:pt x="601451" y="1"/>
                  <a:pt x="818542" y="1"/>
                </a:cubicBezTo>
                <a:cubicBezTo>
                  <a:pt x="1035632" y="1"/>
                  <a:pt x="1243831" y="86240"/>
                  <a:pt x="1397337" y="239747"/>
                </a:cubicBezTo>
                <a:cubicBezTo>
                  <a:pt x="1550843" y="393253"/>
                  <a:pt x="1637081" y="601452"/>
                  <a:pt x="1637081" y="818543"/>
                </a:cubicBezTo>
                <a:cubicBezTo>
                  <a:pt x="1637081" y="1035633"/>
                  <a:pt x="1550842" y="1243832"/>
                  <a:pt x="1397336" y="1397338"/>
                </a:cubicBezTo>
                <a:cubicBezTo>
                  <a:pt x="1243830" y="1550844"/>
                  <a:pt x="1035631" y="1637083"/>
                  <a:pt x="818541" y="1637083"/>
                </a:cubicBezTo>
                <a:cubicBezTo>
                  <a:pt x="601451" y="1637083"/>
                  <a:pt x="393252" y="1550844"/>
                  <a:pt x="239746" y="1397338"/>
                </a:cubicBezTo>
                <a:cubicBezTo>
                  <a:pt x="86240" y="1243832"/>
                  <a:pt x="1" y="1035633"/>
                  <a:pt x="2" y="818542"/>
                </a:cubicBezTo>
                <a:lnTo>
                  <a:pt x="0" y="818540"/>
                </a:lnTo>
                <a:close/>
              </a:path>
            </a:pathLst>
          </a:custGeom>
          <a:solidFill>
            <a:schemeClr val="accent1">
              <a:alpha val="78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249905" tIns="249905" rIns="249905" bIns="249905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dirty="0" smtClean="0"/>
              <a:t>Student  Assessment and Intervention Group </a:t>
            </a:r>
          </a:p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 smtClean="0"/>
              <a:t>(SAIG)</a:t>
            </a:r>
            <a:endParaRPr lang="en-US" sz="2400" b="1" kern="1200" dirty="0"/>
          </a:p>
        </p:txBody>
      </p:sp>
      <p:sp>
        <p:nvSpPr>
          <p:cNvPr id="8" name="Left Arrow 7"/>
          <p:cNvSpPr/>
          <p:nvPr/>
        </p:nvSpPr>
        <p:spPr>
          <a:xfrm rot="8491502">
            <a:off x="2554451" y="3905913"/>
            <a:ext cx="1615488" cy="365409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9" name="Freeform 8"/>
          <p:cNvSpPr/>
          <p:nvPr/>
        </p:nvSpPr>
        <p:spPr>
          <a:xfrm>
            <a:off x="1758837" y="4002213"/>
            <a:ext cx="1645707" cy="731996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smtClean="0"/>
              <a:t>Student </a:t>
            </a:r>
            <a:r>
              <a:rPr lang="en-US" sz="1400" kern="1200" smtClean="0"/>
              <a:t>Academic </a:t>
            </a:r>
            <a:r>
              <a:rPr lang="en-US" sz="1400" kern="1200" smtClean="0"/>
              <a:t>Services</a:t>
            </a:r>
            <a:endParaRPr lang="en-US" sz="1400" kern="1200" dirty="0" smtClean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dirty="0" smtClean="0"/>
              <a:t>x8150</a:t>
            </a:r>
            <a:endParaRPr lang="en-US" sz="1400" kern="1200" dirty="0"/>
          </a:p>
        </p:txBody>
      </p:sp>
      <p:sp>
        <p:nvSpPr>
          <p:cNvPr id="10" name="Left Arrow 9"/>
          <p:cNvSpPr/>
          <p:nvPr/>
        </p:nvSpPr>
        <p:spPr>
          <a:xfrm rot="14153000">
            <a:off x="3181883" y="1399853"/>
            <a:ext cx="993146" cy="365409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11" name="Freeform 10"/>
          <p:cNvSpPr/>
          <p:nvPr/>
        </p:nvSpPr>
        <p:spPr>
          <a:xfrm>
            <a:off x="1497720" y="2375467"/>
            <a:ext cx="1172845" cy="717997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Health Services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dirty="0" smtClean="0"/>
              <a:t>x5550</a:t>
            </a:r>
            <a:endParaRPr lang="en-US" sz="1400" kern="1200" dirty="0" smtClean="0"/>
          </a:p>
        </p:txBody>
      </p:sp>
      <p:sp>
        <p:nvSpPr>
          <p:cNvPr id="12" name="Left Arrow 11"/>
          <p:cNvSpPr/>
          <p:nvPr/>
        </p:nvSpPr>
        <p:spPr>
          <a:xfrm rot="12738664">
            <a:off x="2578558" y="2009879"/>
            <a:ext cx="964508" cy="420214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13" name="Freeform 12"/>
          <p:cNvSpPr/>
          <p:nvPr/>
        </p:nvSpPr>
        <p:spPr>
          <a:xfrm>
            <a:off x="2799794" y="725221"/>
            <a:ext cx="1032105" cy="717997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Counseling Center</a:t>
            </a:r>
            <a:endParaRPr lang="en-US" sz="1400" dirty="0" smtClean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x5555</a:t>
            </a:r>
            <a:endParaRPr lang="en-US" sz="1400" kern="1200" dirty="0"/>
          </a:p>
        </p:txBody>
      </p:sp>
      <p:sp>
        <p:nvSpPr>
          <p:cNvPr id="15" name="Freeform 14"/>
          <p:cNvSpPr/>
          <p:nvPr/>
        </p:nvSpPr>
        <p:spPr>
          <a:xfrm>
            <a:off x="4071949" y="256734"/>
            <a:ext cx="1092032" cy="1060721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Dean of Students/VP for Student Affairs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dirty="0" smtClean="0"/>
              <a:t>x5760</a:t>
            </a:r>
            <a:endParaRPr lang="en-US" sz="1400" kern="1200" dirty="0"/>
          </a:p>
        </p:txBody>
      </p:sp>
      <p:sp>
        <p:nvSpPr>
          <p:cNvPr id="17" name="Freeform 16"/>
          <p:cNvSpPr/>
          <p:nvPr/>
        </p:nvSpPr>
        <p:spPr>
          <a:xfrm>
            <a:off x="5440907" y="722063"/>
            <a:ext cx="1032105" cy="716343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Campus Safety</a:t>
            </a:r>
            <a:endParaRPr lang="en-US" sz="1400" dirty="0" smtClean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x5566</a:t>
            </a:r>
            <a:endParaRPr lang="en-US" sz="1400" kern="1200" dirty="0"/>
          </a:p>
        </p:txBody>
      </p:sp>
      <p:sp>
        <p:nvSpPr>
          <p:cNvPr id="18" name="Left Arrow 17"/>
          <p:cNvSpPr/>
          <p:nvPr/>
        </p:nvSpPr>
        <p:spPr>
          <a:xfrm rot="19549174">
            <a:off x="5689218" y="1994631"/>
            <a:ext cx="1032527" cy="420214"/>
          </a:xfrm>
          <a:prstGeom prst="leftArrow">
            <a:avLst>
              <a:gd name="adj1" fmla="val 60000"/>
              <a:gd name="adj2" fmla="val 7521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19" name="Freeform 18"/>
          <p:cNvSpPr/>
          <p:nvPr/>
        </p:nvSpPr>
        <p:spPr>
          <a:xfrm>
            <a:off x="6449494" y="1462812"/>
            <a:ext cx="1122022" cy="717997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Residential Life</a:t>
            </a:r>
            <a:endParaRPr lang="en-US" sz="1400" dirty="0" smtClean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x5765</a:t>
            </a:r>
            <a:endParaRPr lang="en-US" sz="1400" kern="1200" dirty="0"/>
          </a:p>
        </p:txBody>
      </p:sp>
      <p:sp>
        <p:nvSpPr>
          <p:cNvPr id="21" name="Freeform 20"/>
          <p:cNvSpPr/>
          <p:nvPr/>
        </p:nvSpPr>
        <p:spPr>
          <a:xfrm>
            <a:off x="6594874" y="2381229"/>
            <a:ext cx="1122022" cy="717997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dirty="0" smtClean="0"/>
              <a:t>Campus Life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smtClean="0"/>
              <a:t>x5775</a:t>
            </a:r>
            <a:endParaRPr lang="en-US" sz="1400" kern="1200" dirty="0"/>
          </a:p>
        </p:txBody>
      </p:sp>
      <p:sp>
        <p:nvSpPr>
          <p:cNvPr id="23" name="Freeform 22"/>
          <p:cNvSpPr/>
          <p:nvPr/>
        </p:nvSpPr>
        <p:spPr>
          <a:xfrm>
            <a:off x="5792167" y="4002212"/>
            <a:ext cx="1723369" cy="731997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smtClean="0"/>
              <a:t>Office </a:t>
            </a:r>
            <a:r>
              <a:rPr lang="en-US" sz="1400" dirty="0" smtClean="0"/>
              <a:t>of </a:t>
            </a:r>
            <a:r>
              <a:rPr lang="en-US" sz="1400" smtClean="0"/>
              <a:t>Academic </a:t>
            </a:r>
            <a:r>
              <a:rPr lang="en-US" sz="1400" smtClean="0"/>
              <a:t>Advising</a:t>
            </a:r>
            <a:endParaRPr lang="en-US" sz="1400" kern="1200" dirty="0" smtClean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dirty="0" smtClean="0"/>
              <a:t>x5720</a:t>
            </a:r>
            <a:endParaRPr lang="en-US" sz="1400" kern="1200" dirty="0"/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7064358"/>
              </p:ext>
            </p:extLst>
          </p:nvPr>
        </p:nvGraphicFramePr>
        <p:xfrm>
          <a:off x="991805" y="4944769"/>
          <a:ext cx="7391400" cy="1219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47850"/>
                <a:gridCol w="1847850"/>
                <a:gridCol w="1847850"/>
                <a:gridCol w="1847850"/>
              </a:tblGrid>
              <a:tr h="22860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Faculty and Staff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Legal counsel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First-Year</a:t>
                      </a:r>
                      <a:r>
                        <a:rPr lang="en-US" sz="1400" baseline="0" dirty="0" smtClean="0"/>
                        <a:t> Experience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Local law</a:t>
                      </a:r>
                      <a:r>
                        <a:rPr lang="en-US" sz="1400" baseline="0" dirty="0" smtClean="0"/>
                        <a:t> enforcement</a:t>
                      </a:r>
                      <a:endParaRPr lang="en-US" sz="1400" dirty="0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Students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Human resources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Admissions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Local hospitals</a:t>
                      </a:r>
                      <a:endParaRPr lang="en-US" sz="1400" dirty="0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Parents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Dining</a:t>
                      </a:r>
                      <a:r>
                        <a:rPr lang="en-US" sz="1400" baseline="0" dirty="0" smtClean="0"/>
                        <a:t> Services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Registrar’s </a:t>
                      </a:r>
                      <a:r>
                        <a:rPr lang="en-US" sz="1400" baseline="0" dirty="0" smtClean="0"/>
                        <a:t> Office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Local media</a:t>
                      </a:r>
                      <a:endParaRPr lang="en-US" sz="1400" dirty="0"/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Coaches 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Facilities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International</a:t>
                      </a:r>
                      <a:r>
                        <a:rPr lang="en-US" sz="1400" baseline="0" dirty="0" smtClean="0"/>
                        <a:t> advisors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Others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765630" y="6278139"/>
            <a:ext cx="7858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/>
              <a:t>All SAIG consultations and interventions meet current ethical and legal requirements regarding medical and mental health confidentiality.</a:t>
            </a:r>
            <a:endParaRPr lang="en-US" sz="1400" b="1" dirty="0"/>
          </a:p>
        </p:txBody>
      </p:sp>
      <p:sp>
        <p:nvSpPr>
          <p:cNvPr id="36" name="Freeform 35"/>
          <p:cNvSpPr/>
          <p:nvPr/>
        </p:nvSpPr>
        <p:spPr>
          <a:xfrm>
            <a:off x="1609287" y="1462596"/>
            <a:ext cx="1214697" cy="718213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 smtClean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dirty="0" smtClean="0"/>
              <a:t>Associate Dean of Faculty 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X5725</a:t>
            </a:r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kern="1200" dirty="0"/>
          </a:p>
        </p:txBody>
      </p:sp>
      <p:sp>
        <p:nvSpPr>
          <p:cNvPr id="25" name="Left Arrow 24"/>
          <p:cNvSpPr/>
          <p:nvPr/>
        </p:nvSpPr>
        <p:spPr>
          <a:xfrm rot="12209414" flipH="1">
            <a:off x="5606083" y="3323976"/>
            <a:ext cx="993146" cy="365409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27" name="Left Arrow 26"/>
          <p:cNvSpPr/>
          <p:nvPr/>
        </p:nvSpPr>
        <p:spPr>
          <a:xfrm rot="9587706">
            <a:off x="2604534" y="3344780"/>
            <a:ext cx="993146" cy="365409"/>
          </a:xfrm>
          <a:prstGeom prst="leftArrow">
            <a:avLst>
              <a:gd name="adj1" fmla="val 6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2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</p:sp>
      <p:sp>
        <p:nvSpPr>
          <p:cNvPr id="28" name="Freeform 27"/>
          <p:cNvSpPr/>
          <p:nvPr/>
        </p:nvSpPr>
        <p:spPr>
          <a:xfrm>
            <a:off x="1916814" y="3190124"/>
            <a:ext cx="1032105" cy="717997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Health &amp; Wellness</a:t>
            </a:r>
            <a:endParaRPr lang="en-US" sz="1400" dirty="0" smtClean="0"/>
          </a:p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x5555</a:t>
            </a:r>
            <a:endParaRPr lang="en-US" sz="1400" kern="1200" dirty="0"/>
          </a:p>
        </p:txBody>
      </p:sp>
      <p:sp>
        <p:nvSpPr>
          <p:cNvPr id="30" name="Freeform 29"/>
          <p:cNvSpPr/>
          <p:nvPr/>
        </p:nvSpPr>
        <p:spPr>
          <a:xfrm>
            <a:off x="6247027" y="3199666"/>
            <a:ext cx="1032105" cy="716343"/>
          </a:xfrm>
          <a:custGeom>
            <a:avLst/>
            <a:gdLst>
              <a:gd name="connsiteX0" fmla="*/ 0 w 1145955"/>
              <a:gd name="connsiteY0" fmla="*/ 91676 h 916764"/>
              <a:gd name="connsiteX1" fmla="*/ 26851 w 1145955"/>
              <a:gd name="connsiteY1" fmla="*/ 26851 h 916764"/>
              <a:gd name="connsiteX2" fmla="*/ 91676 w 1145955"/>
              <a:gd name="connsiteY2" fmla="*/ 0 h 916764"/>
              <a:gd name="connsiteX3" fmla="*/ 1054279 w 1145955"/>
              <a:gd name="connsiteY3" fmla="*/ 0 h 916764"/>
              <a:gd name="connsiteX4" fmla="*/ 1119104 w 1145955"/>
              <a:gd name="connsiteY4" fmla="*/ 26851 h 916764"/>
              <a:gd name="connsiteX5" fmla="*/ 1145955 w 1145955"/>
              <a:gd name="connsiteY5" fmla="*/ 91676 h 916764"/>
              <a:gd name="connsiteX6" fmla="*/ 1145955 w 1145955"/>
              <a:gd name="connsiteY6" fmla="*/ 825088 h 916764"/>
              <a:gd name="connsiteX7" fmla="*/ 1119104 w 1145955"/>
              <a:gd name="connsiteY7" fmla="*/ 889913 h 916764"/>
              <a:gd name="connsiteX8" fmla="*/ 1054279 w 1145955"/>
              <a:gd name="connsiteY8" fmla="*/ 916764 h 916764"/>
              <a:gd name="connsiteX9" fmla="*/ 91676 w 1145955"/>
              <a:gd name="connsiteY9" fmla="*/ 916764 h 916764"/>
              <a:gd name="connsiteX10" fmla="*/ 26851 w 1145955"/>
              <a:gd name="connsiteY10" fmla="*/ 889913 h 916764"/>
              <a:gd name="connsiteX11" fmla="*/ 0 w 1145955"/>
              <a:gd name="connsiteY11" fmla="*/ 825088 h 916764"/>
              <a:gd name="connsiteX12" fmla="*/ 0 w 1145955"/>
              <a:gd name="connsiteY12" fmla="*/ 91676 h 916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45955" h="916764">
                <a:moveTo>
                  <a:pt x="0" y="91676"/>
                </a:moveTo>
                <a:cubicBezTo>
                  <a:pt x="0" y="67362"/>
                  <a:pt x="9659" y="44044"/>
                  <a:pt x="26851" y="26851"/>
                </a:cubicBezTo>
                <a:cubicBezTo>
                  <a:pt x="44044" y="9658"/>
                  <a:pt x="67362" y="0"/>
                  <a:pt x="91676" y="0"/>
                </a:cubicBezTo>
                <a:lnTo>
                  <a:pt x="1054279" y="0"/>
                </a:lnTo>
                <a:cubicBezTo>
                  <a:pt x="1078593" y="0"/>
                  <a:pt x="1101911" y="9659"/>
                  <a:pt x="1119104" y="26851"/>
                </a:cubicBezTo>
                <a:cubicBezTo>
                  <a:pt x="1136297" y="44044"/>
                  <a:pt x="1145955" y="67362"/>
                  <a:pt x="1145955" y="91676"/>
                </a:cubicBezTo>
                <a:lnTo>
                  <a:pt x="1145955" y="825088"/>
                </a:lnTo>
                <a:cubicBezTo>
                  <a:pt x="1145955" y="849402"/>
                  <a:pt x="1136296" y="872720"/>
                  <a:pt x="1119104" y="889913"/>
                </a:cubicBezTo>
                <a:cubicBezTo>
                  <a:pt x="1101911" y="907106"/>
                  <a:pt x="1078593" y="916764"/>
                  <a:pt x="1054279" y="916764"/>
                </a:cubicBezTo>
                <a:lnTo>
                  <a:pt x="91676" y="916764"/>
                </a:lnTo>
                <a:cubicBezTo>
                  <a:pt x="67362" y="916764"/>
                  <a:pt x="44044" y="907105"/>
                  <a:pt x="26851" y="889913"/>
                </a:cubicBezTo>
                <a:cubicBezTo>
                  <a:pt x="9658" y="872720"/>
                  <a:pt x="0" y="849402"/>
                  <a:pt x="0" y="825088"/>
                </a:cubicBezTo>
                <a:lnTo>
                  <a:pt x="0" y="91676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 spcFirstLastPara="0" vert="horz" wrap="square" lIns="53521" tIns="53521" rIns="53521" bIns="53521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kern="1200" dirty="0" smtClean="0"/>
              <a:t>Title IX</a:t>
            </a:r>
            <a:endParaRPr lang="en-US" sz="1400" dirty="0" smtClean="0"/>
          </a:p>
        </p:txBody>
      </p:sp>
    </p:spTree>
    <p:extLst>
      <p:ext uri="{BB962C8B-B14F-4D97-AF65-F5344CB8AC3E}">
        <p14:creationId xmlns:p14="http://schemas.microsoft.com/office/powerpoint/2010/main" val="22465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101</Words>
  <Application>Microsoft Macintosh PowerPoint</Application>
  <PresentationFormat>On-screen Show (4:3)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Skidmore College</Company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Corey Freeman-Gallant</dc:creator>
  <cp:lastModifiedBy>Lorri Riggs</cp:lastModifiedBy>
  <cp:revision>7</cp:revision>
  <dcterms:created xsi:type="dcterms:W3CDTF">2014-07-29T16:45:36Z</dcterms:created>
  <dcterms:modified xsi:type="dcterms:W3CDTF">2016-08-22T17:22:10Z</dcterms:modified>
</cp:coreProperties>
</file>