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80"/>
    <p:restoredTop sz="94599"/>
  </p:normalViewPr>
  <p:slideViewPr>
    <p:cSldViewPr snapToGrid="0" snapToObjects="1">
      <p:cViewPr varScale="1">
        <p:scale>
          <a:sx n="61" d="100"/>
          <a:sy n="61" d="100"/>
        </p:scale>
        <p:origin x="108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1D01E-CBF6-2545-BCD1-DD98BBE01033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1E23-36AD-384C-982E-6C7B46DBE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8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1D01E-CBF6-2545-BCD1-DD98BBE01033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1E23-36AD-384C-982E-6C7B46DBE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960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1D01E-CBF6-2545-BCD1-DD98BBE01033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1E23-36AD-384C-982E-6C7B46DBE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07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1D01E-CBF6-2545-BCD1-DD98BBE01033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1E23-36AD-384C-982E-6C7B46DBE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338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1D01E-CBF6-2545-BCD1-DD98BBE01033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1E23-36AD-384C-982E-6C7B46DBE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25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1D01E-CBF6-2545-BCD1-DD98BBE01033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1E23-36AD-384C-982E-6C7B46DBE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75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1D01E-CBF6-2545-BCD1-DD98BBE01033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1E23-36AD-384C-982E-6C7B46DBE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27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1D01E-CBF6-2545-BCD1-DD98BBE01033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1E23-36AD-384C-982E-6C7B46DBE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081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1D01E-CBF6-2545-BCD1-DD98BBE01033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1E23-36AD-384C-982E-6C7B46DBE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959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1D01E-CBF6-2545-BCD1-DD98BBE01033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1E23-36AD-384C-982E-6C7B46DBE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01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1D01E-CBF6-2545-BCD1-DD98BBE01033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1E23-36AD-384C-982E-6C7B46DBE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3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1D01E-CBF6-2545-BCD1-DD98BBE01033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A1E23-36AD-384C-982E-6C7B46DBE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22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Box 141"/>
          <p:cNvSpPr txBox="1"/>
          <p:nvPr/>
        </p:nvSpPr>
        <p:spPr>
          <a:xfrm>
            <a:off x="1612683" y="1314060"/>
            <a:ext cx="203782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Sharon Shearman</a:t>
            </a:r>
            <a:br>
              <a:rPr lang="en-US" sz="1000" b="1" dirty="0" smtClean="0"/>
            </a:br>
            <a:r>
              <a:rPr lang="en-US" sz="1000" dirty="0" smtClean="0"/>
              <a:t>Admin. Assistant</a:t>
            </a:r>
            <a:endParaRPr lang="en-US" sz="1000" dirty="0"/>
          </a:p>
          <a:p>
            <a:r>
              <a:rPr lang="en-US" sz="1000" b="1" dirty="0" smtClean="0"/>
              <a:t>Megan Buchanan</a:t>
            </a:r>
          </a:p>
          <a:p>
            <a:r>
              <a:rPr lang="en-US" sz="1000" dirty="0" smtClean="0"/>
              <a:t>Associate Director Athletics, SWA</a:t>
            </a:r>
            <a:endParaRPr lang="en-US" sz="1000" dirty="0"/>
          </a:p>
          <a:p>
            <a:pPr lvl="0"/>
            <a:r>
              <a:rPr lang="en-US" sz="1000" dirty="0"/>
              <a:t> </a:t>
            </a:r>
            <a:r>
              <a:rPr lang="en-US" sz="1000" dirty="0" smtClean="0"/>
              <a:t>    </a:t>
            </a:r>
            <a:br>
              <a:rPr lang="en-US" sz="1000" dirty="0" smtClean="0"/>
            </a:br>
            <a:r>
              <a:rPr lang="en-US" sz="1000" dirty="0" smtClean="0"/>
              <a:t>     </a:t>
            </a:r>
            <a:r>
              <a:rPr lang="en-US" sz="1000" b="1" dirty="0" err="1" smtClean="0"/>
              <a:t>Nekisha</a:t>
            </a:r>
            <a:r>
              <a:rPr lang="en-US" sz="1000" b="1" dirty="0" smtClean="0"/>
              <a:t> </a:t>
            </a:r>
            <a:r>
              <a:rPr lang="en-US" sz="1000" b="1" dirty="0" err="1" smtClean="0"/>
              <a:t>Quinney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     Assist. Dir. Athletics</a:t>
            </a:r>
          </a:p>
          <a:p>
            <a:pPr lvl="0"/>
            <a:r>
              <a:rPr lang="en-US" sz="1000" dirty="0" smtClean="0"/>
              <a:t>         </a:t>
            </a:r>
            <a:r>
              <a:rPr lang="en-US" sz="1000" b="1" dirty="0" smtClean="0"/>
              <a:t>Sherry Ankeny</a:t>
            </a:r>
          </a:p>
          <a:p>
            <a:pPr lvl="0"/>
            <a:r>
              <a:rPr lang="en-US" sz="1000" dirty="0" smtClean="0"/>
              <a:t>         Equipment Manager</a:t>
            </a:r>
          </a:p>
          <a:p>
            <a:pPr lvl="0"/>
            <a:r>
              <a:rPr lang="en-US" sz="1000" dirty="0" smtClean="0"/>
              <a:t>         </a:t>
            </a:r>
            <a:r>
              <a:rPr lang="en-US" sz="1000" b="1" dirty="0" smtClean="0"/>
              <a:t>Hannah Quintana</a:t>
            </a:r>
          </a:p>
          <a:p>
            <a:r>
              <a:rPr lang="en-US" sz="1000" b="1" dirty="0" smtClean="0"/>
              <a:t>         </a:t>
            </a:r>
            <a:r>
              <a:rPr lang="en-US" sz="1000" dirty="0" smtClean="0"/>
              <a:t>Softball, Home Mgmt., PA</a:t>
            </a:r>
          </a:p>
          <a:p>
            <a:r>
              <a:rPr lang="en-US" sz="1000" dirty="0"/>
              <a:t> </a:t>
            </a:r>
            <a:r>
              <a:rPr lang="en-US" sz="1000" dirty="0" smtClean="0"/>
              <a:t>        </a:t>
            </a:r>
            <a:r>
              <a:rPr lang="en-US" sz="1000" b="1" dirty="0" smtClean="0"/>
              <a:t>Tom </a:t>
            </a:r>
            <a:r>
              <a:rPr lang="en-US" sz="1000" b="1" dirty="0" err="1" smtClean="0"/>
              <a:t>Oppedisano</a:t>
            </a:r>
            <a:r>
              <a:rPr lang="en-US" sz="1000" b="1" dirty="0" smtClean="0"/>
              <a:t/>
            </a:r>
            <a:br>
              <a:rPr lang="en-US" sz="1000" b="1" dirty="0" smtClean="0"/>
            </a:br>
            <a:r>
              <a:rPr lang="en-US" sz="1000" b="1" dirty="0" smtClean="0"/>
              <a:t>         </a:t>
            </a:r>
            <a:r>
              <a:rPr lang="en-US" sz="1000" dirty="0" smtClean="0"/>
              <a:t>Golf, PA Instructor</a:t>
            </a:r>
          </a:p>
          <a:p>
            <a:r>
              <a:rPr lang="en-US" sz="1000" dirty="0"/>
              <a:t> </a:t>
            </a:r>
            <a:r>
              <a:rPr lang="en-US" sz="1000" dirty="0" smtClean="0"/>
              <a:t>        </a:t>
            </a:r>
            <a:r>
              <a:rPr lang="en-US" sz="1000" b="1" dirty="0" smtClean="0"/>
              <a:t>Student Workers</a:t>
            </a:r>
          </a:p>
          <a:p>
            <a:r>
              <a:rPr lang="en-US" sz="1000" b="1" dirty="0"/>
              <a:t> </a:t>
            </a:r>
            <a:r>
              <a:rPr lang="en-US" sz="1000" b="1" dirty="0" smtClean="0"/>
              <a:t>        HGM</a:t>
            </a:r>
          </a:p>
          <a:p>
            <a:endParaRPr lang="en-US" sz="1000" b="1" dirty="0" smtClean="0"/>
          </a:p>
          <a:p>
            <a:r>
              <a:rPr lang="en-US" sz="1000" b="1" dirty="0" smtClean="0"/>
              <a:t>     Ron </a:t>
            </a:r>
            <a:r>
              <a:rPr lang="en-US" sz="1000" b="1" dirty="0" err="1" smtClean="0"/>
              <a:t>Plourde</a:t>
            </a:r>
            <a:r>
              <a:rPr lang="en-US" sz="1000" b="1" dirty="0" smtClean="0"/>
              <a:t/>
            </a:r>
            <a:br>
              <a:rPr lang="en-US" sz="1000" b="1" dirty="0" smtClean="0"/>
            </a:br>
            <a:r>
              <a:rPr lang="en-US" sz="1000" b="1" dirty="0" smtClean="0"/>
              <a:t>     </a:t>
            </a:r>
            <a:r>
              <a:rPr lang="en-US" sz="1000" dirty="0" smtClean="0"/>
              <a:t>Baseball, PA Instructor</a:t>
            </a:r>
          </a:p>
          <a:p>
            <a:r>
              <a:rPr lang="en-US" sz="1000" b="1" dirty="0" smtClean="0"/>
              <a:t>     Lacey </a:t>
            </a:r>
            <a:r>
              <a:rPr lang="en-US" sz="1000" b="1" dirty="0" err="1" smtClean="0"/>
              <a:t>Iargeteau</a:t>
            </a:r>
            <a:r>
              <a:rPr lang="en-US" sz="1000" b="1" dirty="0" smtClean="0"/>
              <a:t/>
            </a:r>
            <a:br>
              <a:rPr lang="en-US" sz="1000" b="1" dirty="0" smtClean="0"/>
            </a:br>
            <a:r>
              <a:rPr lang="en-US" sz="1000" b="1" dirty="0" smtClean="0"/>
              <a:t>     </a:t>
            </a:r>
            <a:r>
              <a:rPr lang="en-US" sz="1000" dirty="0" smtClean="0"/>
              <a:t>Women’s Soccer, Fitness, </a:t>
            </a:r>
            <a:r>
              <a:rPr lang="en-US" sz="1000" dirty="0" err="1" smtClean="0"/>
              <a:t>Saac</a:t>
            </a:r>
            <a:endParaRPr lang="en-US" sz="1000" dirty="0" smtClean="0"/>
          </a:p>
          <a:p>
            <a:r>
              <a:rPr lang="en-US" sz="1000" b="1" dirty="0" smtClean="0"/>
              <a:t>     Matt Chatham</a:t>
            </a:r>
            <a:br>
              <a:rPr lang="en-US" sz="1000" b="1" dirty="0" smtClean="0"/>
            </a:br>
            <a:r>
              <a:rPr lang="en-US" sz="1000" b="1" dirty="0" smtClean="0"/>
              <a:t>     </a:t>
            </a:r>
            <a:r>
              <a:rPr lang="en-US" sz="1000" dirty="0" smtClean="0"/>
              <a:t>Strength &amp; Cond. Coach</a:t>
            </a:r>
          </a:p>
          <a:p>
            <a:r>
              <a:rPr lang="en-US" sz="1000" b="1" dirty="0" smtClean="0"/>
              <a:t>     Nate Simms</a:t>
            </a:r>
            <a:br>
              <a:rPr lang="en-US" sz="1000" b="1" dirty="0" smtClean="0"/>
            </a:br>
            <a:r>
              <a:rPr lang="en-US" sz="1000" b="1" dirty="0" smtClean="0"/>
              <a:t>     </a:t>
            </a:r>
            <a:r>
              <a:rPr lang="en-US" sz="1000" dirty="0" smtClean="0"/>
              <a:t>Men’s Tennis, PA Instructor</a:t>
            </a:r>
          </a:p>
          <a:p>
            <a:r>
              <a:rPr lang="en-US" sz="1000" dirty="0" smtClean="0"/>
              <a:t>     </a:t>
            </a:r>
            <a:r>
              <a:rPr lang="en-US" sz="1000" b="1" dirty="0" smtClean="0"/>
              <a:t>Curt </a:t>
            </a:r>
            <a:r>
              <a:rPr lang="en-US" sz="1000" b="1" dirty="0" err="1" smtClean="0"/>
              <a:t>Speerschneider</a:t>
            </a:r>
            <a:r>
              <a:rPr lang="en-US" sz="1000" b="1" dirty="0" smtClean="0"/>
              <a:t/>
            </a:r>
            <a:br>
              <a:rPr lang="en-US" sz="1000" b="1" dirty="0" smtClean="0"/>
            </a:br>
            <a:r>
              <a:rPr lang="en-US" sz="1000" b="1" dirty="0" smtClean="0"/>
              <a:t>     </a:t>
            </a:r>
            <a:r>
              <a:rPr lang="en-US" sz="1000" dirty="0" smtClean="0"/>
              <a:t>Women’s Tennis, PA Instructor</a:t>
            </a:r>
          </a:p>
          <a:p>
            <a:r>
              <a:rPr lang="en-US" sz="1000" dirty="0"/>
              <a:t> </a:t>
            </a:r>
            <a:r>
              <a:rPr lang="en-US" sz="1000" dirty="0" smtClean="0"/>
              <a:t>    </a:t>
            </a:r>
            <a:r>
              <a:rPr lang="en-US" sz="1000" b="1" dirty="0" smtClean="0"/>
              <a:t>Tucker </a:t>
            </a:r>
            <a:r>
              <a:rPr lang="en-US" sz="1000" b="1" dirty="0" err="1" smtClean="0"/>
              <a:t>Kear</a:t>
            </a:r>
            <a:r>
              <a:rPr lang="en-US" sz="1000" b="1" dirty="0" smtClean="0"/>
              <a:t/>
            </a:r>
            <a:br>
              <a:rPr lang="en-US" sz="1000" b="1" dirty="0" smtClean="0"/>
            </a:br>
            <a:r>
              <a:rPr lang="en-US" sz="1000" b="1" dirty="0" smtClean="0"/>
              <a:t>     </a:t>
            </a:r>
            <a:r>
              <a:rPr lang="en-US" sz="1000" dirty="0" smtClean="0"/>
              <a:t>Men’s Lacrosse, Home </a:t>
            </a:r>
            <a:r>
              <a:rPr lang="en-US" sz="1000" dirty="0" err="1" smtClean="0"/>
              <a:t>Mgmt.,PA</a:t>
            </a:r>
            <a:endParaRPr lang="en-US" sz="1000" dirty="0" smtClean="0"/>
          </a:p>
          <a:p>
            <a:r>
              <a:rPr lang="en-US" sz="1000" dirty="0" smtClean="0"/>
              <a:t>    </a:t>
            </a:r>
            <a:r>
              <a:rPr lang="en-US" sz="1000" b="1" dirty="0" smtClean="0"/>
              <a:t>Hilda </a:t>
            </a:r>
            <a:r>
              <a:rPr lang="en-US" sz="1000" b="1" dirty="0" err="1" smtClean="0"/>
              <a:t>Arrechea</a:t>
            </a:r>
            <a:endParaRPr lang="en-US" sz="1000" b="1" dirty="0" smtClean="0"/>
          </a:p>
          <a:p>
            <a:r>
              <a:rPr lang="en-US" sz="1000" b="1" dirty="0"/>
              <a:t> </a:t>
            </a:r>
            <a:r>
              <a:rPr lang="en-US" sz="1000" b="1" dirty="0" smtClean="0"/>
              <a:t>   </a:t>
            </a:r>
            <a:r>
              <a:rPr lang="en-US" sz="1000" dirty="0" smtClean="0"/>
              <a:t>Volleyball, Home Mgmt., PA</a:t>
            </a:r>
            <a:endParaRPr lang="en-US" sz="1000" b="1" dirty="0"/>
          </a:p>
          <a:p>
            <a:r>
              <a:rPr lang="en-US" sz="1000" b="1" dirty="0" smtClean="0"/>
              <a:t>Megan </a:t>
            </a:r>
            <a:r>
              <a:rPr lang="en-US" sz="1000" b="1" dirty="0" err="1" smtClean="0"/>
              <a:t>Nicchi</a:t>
            </a:r>
            <a:r>
              <a:rPr lang="en-US" sz="1000" b="1" dirty="0" smtClean="0"/>
              <a:t/>
            </a:r>
            <a:br>
              <a:rPr lang="en-US" sz="1000" b="1" dirty="0" smtClean="0"/>
            </a:br>
            <a:r>
              <a:rPr lang="en-US" sz="1000" dirty="0" smtClean="0"/>
              <a:t>Athletic trainer</a:t>
            </a:r>
          </a:p>
          <a:p>
            <a:r>
              <a:rPr lang="en-US" sz="1000" b="1" dirty="0"/>
              <a:t> </a:t>
            </a:r>
            <a:r>
              <a:rPr lang="en-US" sz="1000" b="1" dirty="0" smtClean="0"/>
              <a:t>    Nate Ayotte</a:t>
            </a:r>
          </a:p>
          <a:p>
            <a:r>
              <a:rPr lang="en-US" sz="1000" b="1" dirty="0"/>
              <a:t> </a:t>
            </a:r>
            <a:r>
              <a:rPr lang="en-US" sz="1000" b="1" dirty="0" smtClean="0"/>
              <a:t>    Mark </a:t>
            </a:r>
            <a:r>
              <a:rPr lang="en-US" sz="1000" b="1" dirty="0" err="1" smtClean="0"/>
              <a:t>Badurak</a:t>
            </a:r>
            <a:endParaRPr lang="en-US" sz="1000" b="1" dirty="0" smtClean="0"/>
          </a:p>
          <a:p>
            <a:r>
              <a:rPr lang="en-US" sz="1000" b="1" dirty="0"/>
              <a:t> </a:t>
            </a:r>
            <a:r>
              <a:rPr lang="en-US" sz="1000" b="1" dirty="0" smtClean="0"/>
              <a:t>    Students</a:t>
            </a:r>
          </a:p>
          <a:p>
            <a:r>
              <a:rPr lang="en-US" sz="1000" dirty="0" smtClean="0"/>
              <a:t>     Asst. Athletic Trainers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558156" y="1305595"/>
            <a:ext cx="1675811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Andy </a:t>
            </a:r>
            <a:r>
              <a:rPr lang="en-US" sz="1000" b="1" dirty="0" err="1" smtClean="0"/>
              <a:t>Demaree</a:t>
            </a:r>
            <a:r>
              <a:rPr lang="en-US" sz="1000" b="1" dirty="0" smtClean="0"/>
              <a:t/>
            </a:r>
            <a:br>
              <a:rPr lang="en-US" sz="1000" b="1" dirty="0" smtClean="0"/>
            </a:br>
            <a:r>
              <a:rPr lang="en-US" sz="1000" dirty="0" smtClean="0"/>
              <a:t>Director Counseling Center</a:t>
            </a:r>
          </a:p>
          <a:p>
            <a:endParaRPr lang="en-US" sz="1000" b="1" dirty="0" smtClean="0"/>
          </a:p>
          <a:p>
            <a:pPr lvl="0"/>
            <a:r>
              <a:rPr lang="en-US" sz="1000" b="1" dirty="0" smtClean="0"/>
              <a:t>     Lilly Routledge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     Office Coordinator</a:t>
            </a:r>
            <a:br>
              <a:rPr lang="en-US" sz="1000" dirty="0" smtClean="0"/>
            </a:br>
            <a:r>
              <a:rPr lang="en-US" sz="1000" dirty="0" smtClean="0"/>
              <a:t>     </a:t>
            </a:r>
            <a:r>
              <a:rPr lang="en-US" sz="1000" b="1" dirty="0" err="1" smtClean="0"/>
              <a:t>Leya</a:t>
            </a:r>
            <a:r>
              <a:rPr lang="en-US" sz="1000" b="1" dirty="0" smtClean="0"/>
              <a:t> Moore</a:t>
            </a:r>
            <a:br>
              <a:rPr lang="en-US" sz="1000" b="1" dirty="0" smtClean="0"/>
            </a:br>
            <a:r>
              <a:rPr lang="en-US" sz="1000" b="1" dirty="0" smtClean="0"/>
              <a:t>     Amanda McEnery</a:t>
            </a:r>
            <a:br>
              <a:rPr lang="en-US" sz="1000" b="1" dirty="0" smtClean="0"/>
            </a:br>
            <a:r>
              <a:rPr lang="en-US" sz="1000" b="1" dirty="0" smtClean="0"/>
              <a:t>     </a:t>
            </a:r>
            <a:r>
              <a:rPr lang="en-US" sz="1000" b="1" dirty="0" err="1"/>
              <a:t>Shenette</a:t>
            </a:r>
            <a:r>
              <a:rPr lang="en-US" sz="1000" b="1" dirty="0"/>
              <a:t> </a:t>
            </a:r>
            <a:r>
              <a:rPr lang="en-US" sz="1000" b="1" dirty="0" err="1"/>
              <a:t>Scille</a:t>
            </a:r>
            <a:r>
              <a:rPr lang="en-US" sz="1000" b="1" dirty="0" smtClean="0"/>
              <a:t/>
            </a:r>
            <a:br>
              <a:rPr lang="en-US" sz="1000" b="1" dirty="0" smtClean="0"/>
            </a:br>
            <a:r>
              <a:rPr lang="en-US" sz="1000" b="1" dirty="0" smtClean="0"/>
              <a:t>     </a:t>
            </a:r>
            <a:r>
              <a:rPr lang="en-US" sz="1000" b="1" dirty="0"/>
              <a:t>Sarah </a:t>
            </a:r>
            <a:r>
              <a:rPr lang="en-US" sz="1000" b="1" dirty="0" err="1" smtClean="0"/>
              <a:t>Yarry-Landicho</a:t>
            </a: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 smtClean="0"/>
              <a:t>     Staff Clinicians</a:t>
            </a:r>
            <a:br>
              <a:rPr lang="en-US" sz="1000" dirty="0" smtClean="0"/>
            </a:br>
            <a:r>
              <a:rPr lang="en-US" sz="1000" dirty="0" smtClean="0"/>
              <a:t>     </a:t>
            </a:r>
            <a:r>
              <a:rPr lang="en-US" sz="1000" b="1" dirty="0"/>
              <a:t>Donna Cohen</a:t>
            </a:r>
            <a:endParaRPr lang="en-US" sz="1000" b="1" dirty="0" smtClean="0"/>
          </a:p>
          <a:p>
            <a:pPr lvl="0"/>
            <a:r>
              <a:rPr lang="en-US" sz="1000" dirty="0" smtClean="0"/>
              <a:t>     Part-Time Psychiatrist</a:t>
            </a:r>
          </a:p>
          <a:p>
            <a:pPr lvl="0"/>
            <a:r>
              <a:rPr lang="en-US" sz="1000" dirty="0" smtClean="0"/>
              <a:t>     Practicum Student </a:t>
            </a:r>
            <a:br>
              <a:rPr lang="en-US" sz="1000" dirty="0" smtClean="0"/>
            </a:br>
            <a:r>
              <a:rPr lang="en-US" sz="1000" dirty="0" smtClean="0"/>
              <a:t>         (part-time)</a:t>
            </a:r>
            <a:endParaRPr lang="en-US" sz="1000" dirty="0"/>
          </a:p>
          <a:p>
            <a:r>
              <a:rPr lang="en-US" sz="1000" b="1" dirty="0" smtClean="0"/>
              <a:t>Patty </a:t>
            </a:r>
            <a:r>
              <a:rPr lang="en-US" sz="1000" b="1" dirty="0" err="1" smtClean="0"/>
              <a:t>Bosen</a:t>
            </a:r>
            <a:endParaRPr lang="en-US" sz="1000" b="1" dirty="0" smtClean="0"/>
          </a:p>
          <a:p>
            <a:r>
              <a:rPr lang="en-US" sz="1000" dirty="0" smtClean="0"/>
              <a:t>Director Health Services</a:t>
            </a:r>
            <a:endParaRPr lang="en-US" sz="1000" dirty="0"/>
          </a:p>
          <a:p>
            <a:pPr lvl="0"/>
            <a:r>
              <a:rPr lang="en-US" sz="1000" dirty="0"/>
              <a:t> </a:t>
            </a:r>
            <a:r>
              <a:rPr lang="en-US" sz="1000" dirty="0" smtClean="0"/>
              <a:t>    </a:t>
            </a:r>
            <a:r>
              <a:rPr lang="en-US" sz="1000" b="1" dirty="0" smtClean="0"/>
              <a:t>Deb Madden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     Office Coordinator</a:t>
            </a:r>
          </a:p>
          <a:p>
            <a:pPr lvl="0"/>
            <a:r>
              <a:rPr lang="en-US" sz="1000" dirty="0" smtClean="0"/>
              <a:t>      </a:t>
            </a:r>
            <a:r>
              <a:rPr lang="en-US" sz="1000" b="1" dirty="0" smtClean="0"/>
              <a:t>Val </a:t>
            </a:r>
            <a:r>
              <a:rPr lang="en-US" sz="1000" b="1" dirty="0"/>
              <a:t>Schultz 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     Nurse Practitioners</a:t>
            </a:r>
          </a:p>
          <a:p>
            <a:pPr lvl="0"/>
            <a:r>
              <a:rPr lang="en-US" sz="1000" dirty="0" smtClean="0"/>
              <a:t>         (1 full time, 1 part time)</a:t>
            </a:r>
          </a:p>
          <a:p>
            <a:pPr lvl="0"/>
            <a:r>
              <a:rPr lang="en-US" sz="1000" dirty="0" smtClean="0"/>
              <a:t>      </a:t>
            </a:r>
            <a:r>
              <a:rPr lang="en-US" sz="1000" b="1" dirty="0" smtClean="0"/>
              <a:t>Michelle </a:t>
            </a:r>
            <a:r>
              <a:rPr lang="en-US" sz="1000" b="1" dirty="0" err="1" smtClean="0"/>
              <a:t>Lapo</a:t>
            </a:r>
            <a:r>
              <a:rPr lang="en-US" sz="1000" b="1" dirty="0" smtClean="0"/>
              <a:t/>
            </a:r>
            <a:br>
              <a:rPr lang="en-US" sz="1000" b="1" dirty="0" smtClean="0"/>
            </a:br>
            <a:r>
              <a:rPr lang="en-US" sz="1000" b="1" dirty="0" smtClean="0"/>
              <a:t>      Kathy </a:t>
            </a:r>
            <a:r>
              <a:rPr lang="en-US" sz="1000" b="1" dirty="0" err="1"/>
              <a:t>Sikora</a:t>
            </a:r>
            <a:r>
              <a:rPr lang="en-US" sz="1000" dirty="0"/>
              <a:t> </a:t>
            </a:r>
            <a:r>
              <a:rPr lang="en-US" sz="1000" b="1" dirty="0" smtClean="0"/>
              <a:t/>
            </a:r>
            <a:br>
              <a:rPr lang="en-US" sz="1000" b="1" dirty="0" smtClean="0"/>
            </a:br>
            <a:r>
              <a:rPr lang="en-US" sz="1000" b="1" dirty="0" smtClean="0"/>
              <a:t>      Kara </a:t>
            </a:r>
            <a:r>
              <a:rPr lang="en-US" sz="1000" b="1" dirty="0" err="1"/>
              <a:t>Sysyn</a:t>
            </a:r>
            <a:r>
              <a:rPr lang="en-US" sz="1000" dirty="0"/>
              <a:t> </a:t>
            </a:r>
            <a:r>
              <a:rPr lang="en-US" sz="1000" b="1" dirty="0" smtClean="0"/>
              <a:t/>
            </a:r>
            <a:br>
              <a:rPr lang="en-US" sz="1000" b="1" dirty="0" smtClean="0"/>
            </a:br>
            <a:r>
              <a:rPr lang="en-US" sz="1000" b="1" dirty="0" smtClean="0"/>
              <a:t>      </a:t>
            </a:r>
            <a:r>
              <a:rPr lang="en-US" sz="1000" dirty="0" smtClean="0"/>
              <a:t>Registered Nurses</a:t>
            </a:r>
          </a:p>
          <a:p>
            <a:pPr lvl="0"/>
            <a:r>
              <a:rPr lang="en-US" sz="1000" dirty="0" smtClean="0"/>
              <a:t>         (3 full time, 4 per diem)</a:t>
            </a:r>
          </a:p>
          <a:p>
            <a:pPr lvl="0"/>
            <a:r>
              <a:rPr lang="en-US" sz="1000" dirty="0" smtClean="0"/>
              <a:t>     </a:t>
            </a:r>
            <a:r>
              <a:rPr lang="en-US" sz="1000" b="1" dirty="0"/>
              <a:t>Dr. Al </a:t>
            </a:r>
            <a:r>
              <a:rPr lang="en-US" sz="1000" b="1" dirty="0" err="1"/>
              <a:t>Jagoda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      Consulting Physician      </a:t>
            </a:r>
            <a:br>
              <a:rPr lang="en-US" sz="1000" dirty="0" smtClean="0"/>
            </a:br>
            <a:r>
              <a:rPr lang="en-US" sz="1000" dirty="0" smtClean="0"/>
              <a:t>         (4 hours/week)</a:t>
            </a:r>
          </a:p>
          <a:p>
            <a:endParaRPr lang="en-US" sz="1000" b="1" dirty="0"/>
          </a:p>
          <a:p>
            <a:r>
              <a:rPr lang="en-US" sz="1000" b="1" dirty="0" smtClean="0"/>
              <a:t>Jen McDonald</a:t>
            </a:r>
            <a:endParaRPr lang="en-US" sz="1000" b="1" dirty="0"/>
          </a:p>
          <a:p>
            <a:r>
              <a:rPr lang="en-US" sz="1000" dirty="0" smtClean="0"/>
              <a:t>Director Health Promotions</a:t>
            </a:r>
          </a:p>
          <a:p>
            <a:pPr lvl="0"/>
            <a:r>
              <a:rPr lang="en-US" sz="1000" dirty="0"/>
              <a:t> </a:t>
            </a:r>
            <a:r>
              <a:rPr lang="en-US" sz="1000" dirty="0" smtClean="0"/>
              <a:t>    </a:t>
            </a:r>
            <a:r>
              <a:rPr lang="en-US" sz="1000" b="1" dirty="0" smtClean="0"/>
              <a:t>Michelle Murray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     Associate Director</a:t>
            </a:r>
          </a:p>
          <a:p>
            <a:pPr lvl="0"/>
            <a:r>
              <a:rPr lang="en-US" sz="1000" dirty="0"/>
              <a:t> </a:t>
            </a:r>
            <a:r>
              <a:rPr lang="en-US" sz="1000" dirty="0" smtClean="0"/>
              <a:t>    </a:t>
            </a:r>
            <a:r>
              <a:rPr lang="en-US" sz="1000" b="1" dirty="0" smtClean="0"/>
              <a:t>Kim </a:t>
            </a:r>
            <a:r>
              <a:rPr lang="en-US" sz="1000" b="1" dirty="0" err="1" smtClean="0"/>
              <a:t>Golemboski</a:t>
            </a:r>
            <a:r>
              <a:rPr lang="en-US" sz="1000" b="1" dirty="0" smtClean="0"/>
              <a:t/>
            </a:r>
            <a:br>
              <a:rPr lang="en-US" sz="1000" b="1" dirty="0" smtClean="0"/>
            </a:br>
            <a:r>
              <a:rPr lang="en-US" sz="1000" b="1" dirty="0" smtClean="0"/>
              <a:t>     </a:t>
            </a:r>
            <a:r>
              <a:rPr lang="en-US" sz="1000" dirty="0" smtClean="0"/>
              <a:t>Prevention Specialist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47" y="-23902"/>
            <a:ext cx="247311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dirty="0" smtClean="0"/>
              <a:t>Division of Student Affairs</a:t>
            </a:r>
          </a:p>
          <a:p>
            <a:pPr algn="ctr"/>
            <a:r>
              <a:rPr lang="en-US" sz="1700" dirty="0" smtClean="0"/>
              <a:t>2016 - 2017</a:t>
            </a:r>
            <a:endParaRPr lang="en-US" sz="17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8902" y="92525"/>
            <a:ext cx="1852877" cy="39637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56318" y="8003"/>
            <a:ext cx="1912703" cy="5539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000" dirty="0" err="1" smtClean="0"/>
              <a:t>Cerri</a:t>
            </a:r>
            <a:r>
              <a:rPr lang="en-US" sz="1000" dirty="0" smtClean="0"/>
              <a:t> Banks</a:t>
            </a:r>
            <a:br>
              <a:rPr lang="en-US" sz="1000" dirty="0" smtClean="0"/>
            </a:br>
            <a:r>
              <a:rPr lang="en-US" sz="1000" dirty="0" smtClean="0"/>
              <a:t>Dean of Students and </a:t>
            </a:r>
            <a:br>
              <a:rPr lang="en-US" sz="1000" dirty="0" smtClean="0"/>
            </a:br>
            <a:r>
              <a:rPr lang="en-US" sz="1000" dirty="0" smtClean="0"/>
              <a:t>Vice President for Student Affairs</a:t>
            </a:r>
            <a:endParaRPr lang="en-US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7607385" y="92642"/>
            <a:ext cx="1217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Lorri Riggs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Sr. Admin. Assistant</a:t>
            </a:r>
            <a:endParaRPr lang="en-US" sz="1000" dirty="0"/>
          </a:p>
        </p:txBody>
      </p:sp>
      <p:cxnSp>
        <p:nvCxnSpPr>
          <p:cNvPr id="10" name="Straight Connector 9"/>
          <p:cNvCxnSpPr>
            <a:endCxn id="6" idx="3"/>
          </p:cNvCxnSpPr>
          <p:nvPr/>
        </p:nvCxnSpPr>
        <p:spPr>
          <a:xfrm flipH="1">
            <a:off x="7069021" y="285002"/>
            <a:ext cx="55688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194421" y="737391"/>
            <a:ext cx="1525329" cy="5539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Julia </a:t>
            </a:r>
            <a:r>
              <a:rPr lang="en-US" sz="1000" dirty="0" err="1" smtClean="0"/>
              <a:t>Routbort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Associate Dean</a:t>
            </a:r>
            <a:br>
              <a:rPr lang="en-US" sz="1000" dirty="0" smtClean="0"/>
            </a:br>
            <a:r>
              <a:rPr lang="en-US" sz="1000" dirty="0" smtClean="0"/>
              <a:t>Health &amp; Wellness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4999609" y="737391"/>
            <a:ext cx="1451038" cy="5539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Mariel L. Martin</a:t>
            </a:r>
            <a:br>
              <a:rPr lang="en-US" sz="1000" dirty="0" smtClean="0"/>
            </a:br>
            <a:r>
              <a:rPr lang="en-US" sz="1000" dirty="0" smtClean="0"/>
              <a:t>Associate Dean Campus </a:t>
            </a:r>
            <a:br>
              <a:rPr lang="en-US" sz="1000" dirty="0" smtClean="0"/>
            </a:br>
            <a:r>
              <a:rPr lang="en-US" sz="1000" dirty="0" smtClean="0"/>
              <a:t>Life and Engagement</a:t>
            </a:r>
            <a:endParaRPr lang="en-US" sz="1000" dirty="0"/>
          </a:p>
        </p:txBody>
      </p:sp>
      <p:sp>
        <p:nvSpPr>
          <p:cNvPr id="18" name="TextBox 17"/>
          <p:cNvSpPr txBox="1"/>
          <p:nvPr/>
        </p:nvSpPr>
        <p:spPr>
          <a:xfrm>
            <a:off x="10028903" y="737391"/>
            <a:ext cx="1386171" cy="5539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Kim Crabbe</a:t>
            </a:r>
            <a:br>
              <a:rPr lang="en-US" sz="1000" dirty="0" smtClean="0"/>
            </a:br>
            <a:r>
              <a:rPr lang="en-US" sz="1000" dirty="0" smtClean="0"/>
              <a:t>Executive Director </a:t>
            </a:r>
            <a:br>
              <a:rPr lang="en-US" sz="1000" dirty="0" smtClean="0"/>
            </a:br>
            <a:r>
              <a:rPr lang="en-US" sz="1000" dirty="0" smtClean="0"/>
              <a:t>Career Development</a:t>
            </a:r>
            <a:endParaRPr lang="en-US" sz="1000" dirty="0"/>
          </a:p>
        </p:txBody>
      </p:sp>
      <p:sp>
        <p:nvSpPr>
          <p:cNvPr id="19" name="TextBox 18"/>
          <p:cNvSpPr txBox="1"/>
          <p:nvPr/>
        </p:nvSpPr>
        <p:spPr>
          <a:xfrm>
            <a:off x="6730506" y="737391"/>
            <a:ext cx="1369340" cy="5539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Ann Marie </a:t>
            </a:r>
            <a:r>
              <a:rPr lang="en-US" sz="1000" dirty="0" err="1" smtClean="0"/>
              <a:t>Przywara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Director of </a:t>
            </a:r>
            <a:br>
              <a:rPr lang="en-US" sz="1000" dirty="0" smtClean="0"/>
            </a:br>
            <a:r>
              <a:rPr lang="en-US" sz="1000" dirty="0" smtClean="0"/>
              <a:t>Residential Life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8379705" y="737391"/>
            <a:ext cx="1369340" cy="5539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 smtClean="0"/>
              <a:t>Jamin</a:t>
            </a:r>
            <a:r>
              <a:rPr lang="en-US" sz="1000" dirty="0" smtClean="0"/>
              <a:t> </a:t>
            </a:r>
            <a:r>
              <a:rPr lang="en-US" sz="1000" dirty="0" err="1" smtClean="0"/>
              <a:t>Totino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Director of Student </a:t>
            </a:r>
            <a:br>
              <a:rPr lang="en-US" sz="1000" dirty="0" smtClean="0"/>
            </a:br>
            <a:r>
              <a:rPr lang="en-US" sz="1000" dirty="0" smtClean="0"/>
              <a:t>Academic Services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5297252" y="1278163"/>
            <a:ext cx="2119491" cy="547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Mary Ann </a:t>
            </a:r>
            <a:r>
              <a:rPr lang="en-US" sz="1000" b="1" dirty="0" err="1" smtClean="0"/>
              <a:t>Toia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Admin. Assistant</a:t>
            </a:r>
            <a:br>
              <a:rPr lang="en-US" sz="1000" dirty="0" smtClean="0"/>
            </a:br>
            <a:r>
              <a:rPr lang="en-US" sz="1000" dirty="0" smtClean="0"/>
              <a:t>Pre-Orientation Coordinator</a:t>
            </a:r>
          </a:p>
          <a:p>
            <a:endParaRPr lang="en-US" sz="1000" dirty="0"/>
          </a:p>
          <a:p>
            <a:r>
              <a:rPr lang="en-US" sz="1000" b="1" dirty="0" smtClean="0"/>
              <a:t>Michelle </a:t>
            </a:r>
            <a:r>
              <a:rPr lang="en-US" sz="1000" b="1" dirty="0" err="1" smtClean="0"/>
              <a:t>Hubbs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Director Community Service</a:t>
            </a:r>
          </a:p>
          <a:p>
            <a:endParaRPr lang="en-US" sz="1000" dirty="0"/>
          </a:p>
          <a:p>
            <a:r>
              <a:rPr lang="en-US" sz="1000" b="1" dirty="0" smtClean="0"/>
              <a:t>Robin Adams</a:t>
            </a:r>
          </a:p>
          <a:p>
            <a:r>
              <a:rPr lang="en-US" sz="1000" dirty="0" smtClean="0"/>
              <a:t>Director Leadership Activities</a:t>
            </a:r>
            <a:endParaRPr lang="en-US" sz="1000" dirty="0"/>
          </a:p>
          <a:p>
            <a:r>
              <a:rPr lang="en-US" sz="1000" dirty="0"/>
              <a:t> </a:t>
            </a:r>
            <a:r>
              <a:rPr lang="en-US" sz="1000" dirty="0" smtClean="0"/>
              <a:t>    </a:t>
            </a:r>
            <a:r>
              <a:rPr lang="en-US" sz="1000" b="1" dirty="0" smtClean="0"/>
              <a:t>Tory Atkins</a:t>
            </a:r>
            <a:br>
              <a:rPr lang="en-US" sz="1000" b="1" dirty="0" smtClean="0"/>
            </a:br>
            <a:r>
              <a:rPr lang="en-US" sz="1000" b="1" dirty="0" smtClean="0"/>
              <a:t>     </a:t>
            </a:r>
            <a:r>
              <a:rPr lang="en-US" sz="1000" dirty="0" smtClean="0"/>
              <a:t>Assistant </a:t>
            </a:r>
            <a:r>
              <a:rPr lang="en-US" sz="1000" dirty="0" err="1" smtClean="0"/>
              <a:t>Dirctor</a:t>
            </a:r>
            <a:endParaRPr lang="en-US" sz="1000" dirty="0" smtClean="0"/>
          </a:p>
          <a:p>
            <a:r>
              <a:rPr lang="en-US" sz="1000" dirty="0"/>
              <a:t> </a:t>
            </a:r>
            <a:r>
              <a:rPr lang="en-US" sz="1000" dirty="0" smtClean="0"/>
              <a:t>    </a:t>
            </a:r>
            <a:r>
              <a:rPr lang="en-US" sz="1000" b="1" dirty="0" smtClean="0"/>
              <a:t>Nicki </a:t>
            </a:r>
            <a:r>
              <a:rPr lang="en-US" sz="1000" b="1" dirty="0" err="1" smtClean="0"/>
              <a:t>Damiano</a:t>
            </a:r>
            <a:r>
              <a:rPr lang="en-US" sz="1000" b="1" dirty="0"/>
              <a:t/>
            </a:r>
            <a:br>
              <a:rPr lang="en-US" sz="1000" b="1" dirty="0"/>
            </a:br>
            <a:r>
              <a:rPr lang="en-US" sz="1000" b="1" dirty="0" smtClean="0"/>
              <a:t>     </a:t>
            </a:r>
            <a:r>
              <a:rPr lang="en-US" sz="1000" dirty="0" smtClean="0"/>
              <a:t>Club Sports Coordinator</a:t>
            </a:r>
          </a:p>
          <a:p>
            <a:r>
              <a:rPr lang="en-US" sz="1000" b="1" dirty="0" smtClean="0"/>
              <a:t>     Kris </a:t>
            </a:r>
            <a:r>
              <a:rPr lang="en-US" sz="1000" b="1" dirty="0" err="1" smtClean="0"/>
              <a:t>Leggiero</a:t>
            </a:r>
            <a:r>
              <a:rPr lang="en-US" sz="1000" b="1" dirty="0" smtClean="0"/>
              <a:t/>
            </a:r>
            <a:br>
              <a:rPr lang="en-US" sz="1000" b="1" dirty="0" smtClean="0"/>
            </a:br>
            <a:r>
              <a:rPr lang="en-US" sz="1000" dirty="0" smtClean="0"/>
              <a:t>     SGA Accountant</a:t>
            </a:r>
          </a:p>
          <a:p>
            <a:endParaRPr lang="en-US" sz="1000" b="1" dirty="0"/>
          </a:p>
          <a:p>
            <a:r>
              <a:rPr lang="en-US" sz="1000" b="1" dirty="0" smtClean="0"/>
              <a:t>Parker </a:t>
            </a:r>
            <a:r>
              <a:rPr lang="en-US" sz="1000" b="1" dirty="0" err="1" smtClean="0"/>
              <a:t>Diggory</a:t>
            </a:r>
            <a:endParaRPr lang="en-US" sz="1000" b="1" dirty="0"/>
          </a:p>
          <a:p>
            <a:r>
              <a:rPr lang="en-US" sz="1000" dirty="0" smtClean="0"/>
              <a:t>Director Religious &amp; </a:t>
            </a:r>
            <a:br>
              <a:rPr lang="en-US" sz="1000" dirty="0" smtClean="0"/>
            </a:br>
            <a:r>
              <a:rPr lang="en-US" sz="1000" dirty="0" smtClean="0"/>
              <a:t>Spiritual Life</a:t>
            </a:r>
          </a:p>
          <a:p>
            <a:r>
              <a:rPr lang="en-US" sz="1000" dirty="0"/>
              <a:t> </a:t>
            </a:r>
            <a:r>
              <a:rPr lang="en-US" sz="1000" dirty="0" smtClean="0"/>
              <a:t>    </a:t>
            </a:r>
            <a:r>
              <a:rPr lang="en-US" sz="1000" b="1" dirty="0" smtClean="0"/>
              <a:t>TBD</a:t>
            </a:r>
          </a:p>
          <a:p>
            <a:r>
              <a:rPr lang="en-US" sz="1000" b="1" dirty="0"/>
              <a:t> </a:t>
            </a:r>
            <a:r>
              <a:rPr lang="en-US" sz="1000" b="1" dirty="0" smtClean="0"/>
              <a:t>    </a:t>
            </a:r>
            <a:r>
              <a:rPr lang="en-US" sz="1000" dirty="0" smtClean="0"/>
              <a:t>Spiritual Life Coordinator</a:t>
            </a:r>
          </a:p>
          <a:p>
            <a:r>
              <a:rPr lang="en-US" sz="1000" dirty="0"/>
              <a:t> </a:t>
            </a:r>
            <a:r>
              <a:rPr lang="en-US" sz="1000" dirty="0" smtClean="0"/>
              <a:t>    </a:t>
            </a:r>
            <a:r>
              <a:rPr lang="en-US" sz="1000" b="1" dirty="0" err="1" smtClean="0"/>
              <a:t>Lollie</a:t>
            </a:r>
            <a:r>
              <a:rPr lang="en-US" sz="1000" b="1" dirty="0" smtClean="0"/>
              <a:t> Abramson</a:t>
            </a:r>
            <a:br>
              <a:rPr lang="en-US" sz="1000" b="1" dirty="0" smtClean="0"/>
            </a:br>
            <a:r>
              <a:rPr lang="en-US" sz="1000" b="1" dirty="0" smtClean="0"/>
              <a:t>     </a:t>
            </a:r>
            <a:r>
              <a:rPr lang="en-US" sz="1000" dirty="0" smtClean="0"/>
              <a:t>Coordinator of Jewish Student Life</a:t>
            </a:r>
          </a:p>
          <a:p>
            <a:endParaRPr lang="en-US" sz="1000" dirty="0"/>
          </a:p>
          <a:p>
            <a:r>
              <a:rPr lang="en-US" sz="1000" b="1" dirty="0" smtClean="0"/>
              <a:t>Latisha Barnett</a:t>
            </a:r>
          </a:p>
          <a:p>
            <a:r>
              <a:rPr lang="en-US" sz="1000" dirty="0" smtClean="0"/>
              <a:t>Director Student Diversity Programs</a:t>
            </a:r>
          </a:p>
          <a:p>
            <a:r>
              <a:rPr lang="en-US" sz="1000" dirty="0"/>
              <a:t> </a:t>
            </a:r>
            <a:r>
              <a:rPr lang="en-US" sz="1000" dirty="0" smtClean="0"/>
              <a:t>    </a:t>
            </a:r>
            <a:r>
              <a:rPr lang="en-US" sz="1000" b="1" dirty="0" smtClean="0"/>
              <a:t>TBD</a:t>
            </a:r>
            <a:br>
              <a:rPr lang="en-US" sz="1000" b="1" dirty="0" smtClean="0"/>
            </a:br>
            <a:r>
              <a:rPr lang="en-US" sz="1000" b="1" dirty="0" smtClean="0"/>
              <a:t>    </a:t>
            </a:r>
            <a:r>
              <a:rPr lang="en-US" sz="1000" dirty="0" smtClean="0"/>
              <a:t>Assistant Director</a:t>
            </a:r>
          </a:p>
          <a:p>
            <a:endParaRPr lang="en-US" sz="1000" dirty="0"/>
          </a:p>
          <a:p>
            <a:r>
              <a:rPr lang="en-US" sz="1000" b="1" dirty="0" smtClean="0"/>
              <a:t>Erin </a:t>
            </a:r>
            <a:r>
              <a:rPr lang="en-US" sz="1000" b="1" dirty="0" err="1" smtClean="0"/>
              <a:t>Dagle</a:t>
            </a:r>
            <a:endParaRPr lang="en-US" sz="1000" b="1" dirty="0" smtClean="0"/>
          </a:p>
          <a:p>
            <a:r>
              <a:rPr lang="en-US" sz="1000" dirty="0" smtClean="0"/>
              <a:t>Student Conduct</a:t>
            </a:r>
          </a:p>
          <a:p>
            <a:r>
              <a:rPr lang="en-US" sz="1000" b="1" dirty="0" smtClean="0"/>
              <a:t/>
            </a:r>
            <a:br>
              <a:rPr lang="en-US" sz="1000" b="1" dirty="0" smtClean="0"/>
            </a:br>
            <a:r>
              <a:rPr lang="en-US" sz="1000" b="1" dirty="0" smtClean="0"/>
              <a:t>Jennifer Storm</a:t>
            </a: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/>
              <a:t>Title IX Deputy Coordinator</a:t>
            </a:r>
            <a:br>
              <a:rPr lang="en-US" sz="1000" dirty="0"/>
            </a:br>
            <a:r>
              <a:rPr lang="en-US" sz="1000" dirty="0"/>
              <a:t>for Student Affairs 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5253992" y="1278163"/>
            <a:ext cx="4973" cy="50190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5266227" y="1402379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5272323" y="2011979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5263179" y="2469179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5263179" y="3846561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5281467" y="5044543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397291" y="2728259"/>
            <a:ext cx="0" cy="6647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5397291" y="3393026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5397291" y="3081395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5397291" y="2778952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5397291" y="4271355"/>
            <a:ext cx="6096" cy="480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5403387" y="4751820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5403387" y="4472523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436915" y="5306671"/>
            <a:ext cx="0" cy="896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5436915" y="5380516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481869" y="1284259"/>
            <a:ext cx="4215" cy="47371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3489132" y="1408475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3486084" y="3561788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3486084" y="6004053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666047" y="1680792"/>
            <a:ext cx="0" cy="15869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3666047" y="2195904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3666047" y="2348304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3666047" y="1881960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3690300" y="6230226"/>
            <a:ext cx="9275" cy="3821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3690300" y="6129713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3690300" y="6605009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3672143" y="2509848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3679550" y="3809102"/>
            <a:ext cx="20025" cy="15872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3699575" y="4150599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3688000" y="6297205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3699575" y="3859801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3705671" y="4939108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10201904" y="1286110"/>
            <a:ext cx="209427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Cori </a:t>
            </a:r>
            <a:r>
              <a:rPr lang="en-US" sz="1000" b="1" dirty="0" err="1" smtClean="0"/>
              <a:t>Houry</a:t>
            </a:r>
            <a:r>
              <a:rPr lang="en-US" sz="1000" b="1" dirty="0" smtClean="0"/>
              <a:t>-Kling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Admin. Assistant</a:t>
            </a:r>
            <a:br>
              <a:rPr lang="en-US" sz="1000" dirty="0" smtClean="0"/>
            </a:br>
            <a:r>
              <a:rPr lang="en-US" sz="1000" dirty="0" smtClean="0"/>
              <a:t>Website Manager</a:t>
            </a:r>
          </a:p>
          <a:p>
            <a:endParaRPr lang="en-US" sz="1000" dirty="0"/>
          </a:p>
          <a:p>
            <a:r>
              <a:rPr lang="en-US" sz="1000" b="1" dirty="0" smtClean="0"/>
              <a:t>Megan Jackson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Associate Director, Early Career Engagement</a:t>
            </a:r>
          </a:p>
          <a:p>
            <a:endParaRPr lang="en-US" sz="1000" dirty="0"/>
          </a:p>
          <a:p>
            <a:r>
              <a:rPr lang="en-US" sz="1000" dirty="0"/>
              <a:t> </a:t>
            </a:r>
            <a:r>
              <a:rPr lang="en-US" sz="1000" dirty="0" smtClean="0"/>
              <a:t>    8 Career Coaches (Students</a:t>
            </a:r>
          </a:p>
          <a:p>
            <a:endParaRPr lang="en-US" sz="1000" dirty="0"/>
          </a:p>
          <a:p>
            <a:r>
              <a:rPr lang="en-US" sz="1000" b="1" dirty="0" smtClean="0"/>
              <a:t>Penny </a:t>
            </a:r>
            <a:r>
              <a:rPr lang="en-US" sz="1000" b="1" dirty="0" err="1" smtClean="0"/>
              <a:t>Loretto</a:t>
            </a:r>
            <a:endParaRPr lang="en-US" sz="1000" b="1" dirty="0" smtClean="0"/>
          </a:p>
          <a:p>
            <a:r>
              <a:rPr lang="en-US" sz="1000" dirty="0" smtClean="0"/>
              <a:t>Associate Director, Experiential Education and Internships</a:t>
            </a:r>
          </a:p>
          <a:p>
            <a:endParaRPr lang="en-US" sz="1000" b="1" dirty="0"/>
          </a:p>
          <a:p>
            <a:r>
              <a:rPr lang="en-US" sz="1000" b="1" dirty="0" smtClean="0"/>
              <a:t>Shannon Rodriguez</a:t>
            </a:r>
            <a:endParaRPr lang="en-US" sz="1000" b="1" dirty="0"/>
          </a:p>
          <a:p>
            <a:r>
              <a:rPr lang="en-US" sz="1000" dirty="0" smtClean="0"/>
              <a:t>Associate Director Pre-Professional &amp; Graduate Studies</a:t>
            </a:r>
          </a:p>
          <a:p>
            <a:endParaRPr lang="en-US" sz="1000" dirty="0" smtClean="0"/>
          </a:p>
          <a:p>
            <a:r>
              <a:rPr lang="en-US" sz="1000" dirty="0"/>
              <a:t> </a:t>
            </a:r>
            <a:r>
              <a:rPr lang="en-US" sz="1000" dirty="0" smtClean="0"/>
              <a:t>    1 Personal Statement Consultant</a:t>
            </a:r>
            <a:br>
              <a:rPr lang="en-US" sz="1000" dirty="0" smtClean="0"/>
            </a:br>
            <a:r>
              <a:rPr lang="en-US" sz="1000" dirty="0" smtClean="0"/>
              <a:t>      (Student)</a:t>
            </a:r>
          </a:p>
          <a:p>
            <a:endParaRPr lang="en-US" sz="1000" dirty="0"/>
          </a:p>
          <a:p>
            <a:r>
              <a:rPr lang="en-US" sz="1000" b="1" dirty="0" smtClean="0"/>
              <a:t>Pam Fisher</a:t>
            </a:r>
          </a:p>
          <a:p>
            <a:r>
              <a:rPr lang="en-US" sz="1000" dirty="0" smtClean="0"/>
              <a:t>Associate Director Employee Relations</a:t>
            </a:r>
          </a:p>
          <a:p>
            <a:endParaRPr lang="en-US" sz="1000" dirty="0" smtClean="0"/>
          </a:p>
          <a:p>
            <a:r>
              <a:rPr lang="en-US" sz="1000" dirty="0" smtClean="0"/>
              <a:t>     1 Employee Relations Assistant</a:t>
            </a:r>
            <a:br>
              <a:rPr lang="en-US" sz="1000" dirty="0" smtClean="0"/>
            </a:br>
            <a:r>
              <a:rPr lang="en-US" sz="1000" dirty="0" smtClean="0"/>
              <a:t>      (Student)</a:t>
            </a:r>
          </a:p>
          <a:p>
            <a:endParaRPr lang="en-US" sz="1000" dirty="0" smtClean="0"/>
          </a:p>
          <a:p>
            <a:r>
              <a:rPr lang="en-US" sz="1000" b="1" dirty="0" smtClean="0"/>
              <a:t>Lauren Sisson</a:t>
            </a:r>
            <a:br>
              <a:rPr lang="en-US" sz="1000" b="1" dirty="0" smtClean="0"/>
            </a:br>
            <a:r>
              <a:rPr lang="en-US" sz="1000" dirty="0" smtClean="0"/>
              <a:t>Associate Director Alumni Career Development</a:t>
            </a:r>
          </a:p>
          <a:p>
            <a:endParaRPr lang="en-US" sz="1000" b="1" dirty="0" smtClean="0"/>
          </a:p>
          <a:p>
            <a:r>
              <a:rPr lang="en-US" sz="1000" dirty="0"/>
              <a:t> </a:t>
            </a:r>
            <a:r>
              <a:rPr lang="en-US" sz="1000" dirty="0" smtClean="0"/>
              <a:t>    8 Career Development </a:t>
            </a:r>
          </a:p>
          <a:p>
            <a:r>
              <a:rPr lang="en-US" sz="1000" dirty="0"/>
              <a:t> </a:t>
            </a:r>
            <a:r>
              <a:rPr lang="en-US" sz="1000" dirty="0" smtClean="0"/>
              <a:t>    Ambassadors (Students </a:t>
            </a:r>
          </a:p>
        </p:txBody>
      </p:sp>
      <p:cxnSp>
        <p:nvCxnSpPr>
          <p:cNvPr id="81" name="Elbow Connector 80"/>
          <p:cNvCxnSpPr>
            <a:stCxn id="15" idx="0"/>
            <a:endCxn id="18" idx="0"/>
          </p:cNvCxnSpPr>
          <p:nvPr/>
        </p:nvCxnSpPr>
        <p:spPr>
          <a:xfrm rot="5400000" flipH="1" flipV="1">
            <a:off x="6004532" y="-3980066"/>
            <a:ext cx="12700" cy="9434914"/>
          </a:xfrm>
          <a:prstGeom prst="bentConnector3">
            <a:avLst>
              <a:gd name="adj1" fmla="val 79746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6" idx="2"/>
          </p:cNvCxnSpPr>
          <p:nvPr/>
        </p:nvCxnSpPr>
        <p:spPr>
          <a:xfrm flipH="1">
            <a:off x="6109752" y="562001"/>
            <a:ext cx="2918" cy="878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endCxn id="19" idx="0"/>
          </p:cNvCxnSpPr>
          <p:nvPr/>
        </p:nvCxnSpPr>
        <p:spPr>
          <a:xfrm>
            <a:off x="7415176" y="649861"/>
            <a:ext cx="0" cy="875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endCxn id="20" idx="0"/>
          </p:cNvCxnSpPr>
          <p:nvPr/>
        </p:nvCxnSpPr>
        <p:spPr>
          <a:xfrm>
            <a:off x="9064375" y="649861"/>
            <a:ext cx="0" cy="875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endCxn id="17" idx="0"/>
          </p:cNvCxnSpPr>
          <p:nvPr/>
        </p:nvCxnSpPr>
        <p:spPr>
          <a:xfrm>
            <a:off x="5723450" y="649861"/>
            <a:ext cx="1678" cy="875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endCxn id="16" idx="0"/>
          </p:cNvCxnSpPr>
          <p:nvPr/>
        </p:nvCxnSpPr>
        <p:spPr>
          <a:xfrm>
            <a:off x="3957085" y="643181"/>
            <a:ext cx="1" cy="942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10167168" y="1284370"/>
            <a:ext cx="13683" cy="43914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H="1">
            <a:off x="10189671" y="5675786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flipH="1">
            <a:off x="10304201" y="2421947"/>
            <a:ext cx="1294" cy="2011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flipH="1">
            <a:off x="10305495" y="2623115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H="1">
            <a:off x="10306130" y="3951733"/>
            <a:ext cx="1294" cy="2011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H="1">
            <a:off x="10307424" y="4152901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H="1">
            <a:off x="10340852" y="5005028"/>
            <a:ext cx="1294" cy="2011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H="1">
            <a:off x="10342146" y="5206196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flipH="1">
            <a:off x="10306130" y="6104630"/>
            <a:ext cx="1294" cy="2011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H="1">
            <a:off x="10307424" y="6305798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H="1">
            <a:off x="10158880" y="4606243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flipH="1">
            <a:off x="10160806" y="3531726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H="1">
            <a:off x="10162733" y="2931768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H="1">
            <a:off x="10164661" y="2007723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flipH="1">
            <a:off x="10166592" y="1407767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8594493" y="1300700"/>
            <a:ext cx="181325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Elizabeth </a:t>
            </a:r>
            <a:r>
              <a:rPr lang="en-US" sz="1000" b="1" dirty="0" err="1" smtClean="0"/>
              <a:t>Kopraski</a:t>
            </a:r>
            <a:r>
              <a:rPr lang="en-US" sz="1000" b="1" dirty="0" smtClean="0"/>
              <a:t/>
            </a:r>
            <a:br>
              <a:rPr lang="en-US" sz="1000" b="1" dirty="0" smtClean="0"/>
            </a:br>
            <a:r>
              <a:rPr lang="en-US" sz="1000" dirty="0" smtClean="0"/>
              <a:t>Admin. Assistant</a:t>
            </a:r>
          </a:p>
          <a:p>
            <a:endParaRPr lang="en-US" sz="1000" dirty="0"/>
          </a:p>
          <a:p>
            <a:r>
              <a:rPr lang="en-US" sz="1000" b="1" dirty="0" smtClean="0"/>
              <a:t>Meg </a:t>
            </a:r>
            <a:r>
              <a:rPr lang="en-US" sz="1000" b="1" smtClean="0"/>
              <a:t>Hegener</a:t>
            </a:r>
            <a:endParaRPr lang="en-US" sz="1000" b="1" dirty="0" smtClean="0"/>
          </a:p>
          <a:p>
            <a:r>
              <a:rPr lang="en-US" sz="1000" dirty="0" smtClean="0"/>
              <a:t>Coordinator of Student </a:t>
            </a:r>
            <a:br>
              <a:rPr lang="en-US" sz="1000" dirty="0" smtClean="0"/>
            </a:br>
            <a:r>
              <a:rPr lang="en-US" sz="1000" dirty="0" smtClean="0"/>
              <a:t>Access Services</a:t>
            </a:r>
          </a:p>
          <a:p>
            <a:endParaRPr lang="en-US" sz="1000" b="1" dirty="0"/>
          </a:p>
          <a:p>
            <a:r>
              <a:rPr lang="en-US" sz="1000" b="1" dirty="0" smtClean="0"/>
              <a:t>Darren </a:t>
            </a:r>
            <a:r>
              <a:rPr lang="en-US" sz="1000" b="1" dirty="0" err="1" smtClean="0"/>
              <a:t>Drabek</a:t>
            </a:r>
            <a:endParaRPr lang="en-US" sz="1000" b="1" dirty="0"/>
          </a:p>
          <a:p>
            <a:r>
              <a:rPr lang="en-US" sz="1000" dirty="0"/>
              <a:t>Academic Counselor and International Student and Scholar </a:t>
            </a:r>
            <a:r>
              <a:rPr lang="en-US" sz="1000" dirty="0" smtClean="0"/>
              <a:t>Services</a:t>
            </a:r>
            <a:br>
              <a:rPr lang="en-US" sz="1000" dirty="0" smtClean="0"/>
            </a:br>
            <a:endParaRPr lang="en-US" sz="1000" dirty="0" smtClean="0"/>
          </a:p>
          <a:p>
            <a:pPr lvl="0"/>
            <a:r>
              <a:rPr lang="en-US" sz="1000" b="1" dirty="0" err="1" smtClean="0"/>
              <a:t>Subhan</a:t>
            </a:r>
            <a:r>
              <a:rPr lang="en-US" sz="1000" b="1" dirty="0" smtClean="0"/>
              <a:t> Ali</a:t>
            </a:r>
          </a:p>
          <a:p>
            <a:pPr lvl="0"/>
            <a:r>
              <a:rPr lang="en-US" sz="1000" dirty="0"/>
              <a:t>International Student and Scholar </a:t>
            </a:r>
            <a:r>
              <a:rPr lang="en-US" sz="1000" dirty="0" smtClean="0"/>
              <a:t>Advisor</a:t>
            </a:r>
            <a:br>
              <a:rPr lang="en-US" sz="1000" dirty="0" smtClean="0"/>
            </a:br>
            <a:endParaRPr lang="en-US" sz="1000" dirty="0"/>
          </a:p>
          <a:p>
            <a:pPr lvl="0"/>
            <a:r>
              <a:rPr lang="en-US" sz="1000" b="1" dirty="0" smtClean="0"/>
              <a:t>Brenda Pashley</a:t>
            </a:r>
          </a:p>
          <a:p>
            <a:pPr lvl="0"/>
            <a:r>
              <a:rPr lang="en-US" sz="1000" dirty="0"/>
              <a:t>Academic Counselor and Peer Tutor </a:t>
            </a:r>
            <a:r>
              <a:rPr lang="en-US" sz="1000" dirty="0" smtClean="0"/>
              <a:t>Coordinator</a:t>
            </a:r>
          </a:p>
          <a:p>
            <a:pPr lvl="0"/>
            <a:endParaRPr lang="en-US" sz="1000" dirty="0"/>
          </a:p>
          <a:p>
            <a:pPr lvl="0"/>
            <a:r>
              <a:rPr lang="en-US" sz="1000" b="1" dirty="0"/>
              <a:t>Alicia Sullivan</a:t>
            </a:r>
          </a:p>
          <a:p>
            <a:pPr lvl="0"/>
            <a:r>
              <a:rPr lang="en-US" sz="1000" dirty="0" smtClean="0"/>
              <a:t>Learning Specialist</a:t>
            </a:r>
          </a:p>
        </p:txBody>
      </p:sp>
      <p:cxnSp>
        <p:nvCxnSpPr>
          <p:cNvPr id="124" name="Straight Connector 123"/>
          <p:cNvCxnSpPr/>
          <p:nvPr/>
        </p:nvCxnSpPr>
        <p:spPr>
          <a:xfrm>
            <a:off x="8545753" y="1286295"/>
            <a:ext cx="6042" cy="31760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flipH="1">
            <a:off x="8568256" y="4462369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flipH="1">
            <a:off x="8560615" y="3844235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flipH="1">
            <a:off x="8539391" y="3244282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H="1">
            <a:off x="8541318" y="2482279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flipH="1">
            <a:off x="8543246" y="1870751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flipH="1">
            <a:off x="8545177" y="1409692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/>
          <p:cNvSpPr txBox="1"/>
          <p:nvPr/>
        </p:nvSpPr>
        <p:spPr>
          <a:xfrm>
            <a:off x="6968681" y="1313263"/>
            <a:ext cx="158713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Missy Simpson</a:t>
            </a:r>
            <a:br>
              <a:rPr lang="en-US" sz="1000" b="1" dirty="0" smtClean="0"/>
            </a:br>
            <a:r>
              <a:rPr lang="en-US" sz="1000" dirty="0" smtClean="0"/>
              <a:t>Admin. Assistant</a:t>
            </a:r>
          </a:p>
          <a:p>
            <a:endParaRPr lang="en-US" sz="1000" dirty="0"/>
          </a:p>
          <a:p>
            <a:r>
              <a:rPr lang="en-US" sz="1000" b="1" dirty="0" smtClean="0"/>
              <a:t>Ryan Ballantine</a:t>
            </a:r>
          </a:p>
          <a:p>
            <a:r>
              <a:rPr lang="en-US" sz="1000" dirty="0" smtClean="0"/>
              <a:t>Associate Director </a:t>
            </a:r>
            <a:r>
              <a:rPr lang="en-US" sz="1000" dirty="0"/>
              <a:t>of 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Resident </a:t>
            </a:r>
            <a:r>
              <a:rPr lang="en-US" sz="1000" dirty="0"/>
              <a:t>Life for </a:t>
            </a:r>
            <a:r>
              <a:rPr lang="en-US" sz="1000" dirty="0" smtClean="0"/>
              <a:t>Operations</a:t>
            </a:r>
          </a:p>
          <a:p>
            <a:endParaRPr lang="en-US" sz="1000" b="1" dirty="0"/>
          </a:p>
          <a:p>
            <a:r>
              <a:rPr lang="en-US" sz="1000" b="1" dirty="0" smtClean="0"/>
              <a:t>Anna </a:t>
            </a:r>
            <a:r>
              <a:rPr lang="en-US" sz="1000" b="1" dirty="0" err="1" smtClean="0"/>
              <a:t>Morreale</a:t>
            </a:r>
            <a:endParaRPr lang="en-US" sz="1000" b="1" dirty="0"/>
          </a:p>
          <a:p>
            <a:r>
              <a:rPr lang="en-US" sz="1000" dirty="0"/>
              <a:t>Area </a:t>
            </a:r>
            <a:r>
              <a:rPr lang="en-US" sz="1000" dirty="0" smtClean="0"/>
              <a:t>Coordinator</a:t>
            </a:r>
          </a:p>
          <a:p>
            <a:endParaRPr lang="en-US" sz="1000" dirty="0" smtClean="0"/>
          </a:p>
          <a:p>
            <a:pPr lvl="0"/>
            <a:r>
              <a:rPr lang="en-US" sz="1000" b="1" dirty="0" smtClean="0"/>
              <a:t>TBD</a:t>
            </a:r>
          </a:p>
          <a:p>
            <a:r>
              <a:rPr lang="en-US" sz="1000" dirty="0" smtClean="0"/>
              <a:t>Area Coordinator</a:t>
            </a:r>
          </a:p>
          <a:p>
            <a:pPr lvl="0"/>
            <a:endParaRPr lang="en-US" sz="1000" dirty="0"/>
          </a:p>
          <a:p>
            <a:pPr lvl="0"/>
            <a:r>
              <a:rPr lang="en-US" sz="1000" b="1" dirty="0" err="1" smtClean="0"/>
              <a:t>Tasheira</a:t>
            </a:r>
            <a:r>
              <a:rPr lang="en-US" sz="1000" b="1" dirty="0" smtClean="0"/>
              <a:t> Parker</a:t>
            </a:r>
          </a:p>
          <a:p>
            <a:r>
              <a:rPr lang="en-US" sz="1000" dirty="0" smtClean="0"/>
              <a:t>Area Coordinator</a:t>
            </a:r>
          </a:p>
          <a:p>
            <a:pPr lvl="0"/>
            <a:endParaRPr lang="en-US" sz="1000" dirty="0"/>
          </a:p>
          <a:p>
            <a:pPr lvl="0"/>
            <a:r>
              <a:rPr lang="en-US" sz="1000" b="1" dirty="0" smtClean="0"/>
              <a:t>Brycen Waters</a:t>
            </a:r>
          </a:p>
          <a:p>
            <a:r>
              <a:rPr lang="en-US" sz="1000" dirty="0" smtClean="0"/>
              <a:t>Area Coordinator</a:t>
            </a:r>
          </a:p>
          <a:p>
            <a:endParaRPr lang="en-US" sz="1000" dirty="0"/>
          </a:p>
          <a:p>
            <a:r>
              <a:rPr lang="en-US" sz="1000" b="1" dirty="0"/>
              <a:t>Natasha </a:t>
            </a:r>
            <a:r>
              <a:rPr lang="en-US" sz="1000" b="1" dirty="0" smtClean="0"/>
              <a:t>Wagner</a:t>
            </a:r>
            <a:br>
              <a:rPr lang="en-US" sz="1000" b="1" dirty="0" smtClean="0"/>
            </a:br>
            <a:r>
              <a:rPr lang="en-US" sz="1000" dirty="0" smtClean="0"/>
              <a:t>Area Coordinator</a:t>
            </a:r>
          </a:p>
        </p:txBody>
      </p:sp>
      <p:cxnSp>
        <p:nvCxnSpPr>
          <p:cNvPr id="133" name="Straight Connector 132"/>
          <p:cNvCxnSpPr/>
          <p:nvPr/>
        </p:nvCxnSpPr>
        <p:spPr>
          <a:xfrm flipH="1">
            <a:off x="6942143" y="1302226"/>
            <a:ext cx="15615" cy="31906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flipH="1">
            <a:off x="6942143" y="4043173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 flipH="1">
            <a:off x="6942143" y="3593429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flipH="1">
            <a:off x="6942143" y="3132473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flipH="1">
            <a:off x="6942143" y="2666546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H="1">
            <a:off x="6942143" y="1886682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flipH="1">
            <a:off x="6942143" y="1425623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flipH="1">
            <a:off x="6942143" y="4492917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57524" y="737391"/>
            <a:ext cx="1659102" cy="5539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Gail Cummings-Danson</a:t>
            </a:r>
            <a:br>
              <a:rPr lang="en-US" sz="1000" dirty="0" smtClean="0"/>
            </a:br>
            <a:r>
              <a:rPr lang="en-US" sz="1000" dirty="0" smtClean="0"/>
              <a:t>Associate Dean</a:t>
            </a:r>
            <a:br>
              <a:rPr lang="en-US" sz="1000" dirty="0" smtClean="0"/>
            </a:br>
            <a:r>
              <a:rPr lang="en-US" sz="1000" dirty="0" smtClean="0"/>
              <a:t>Director of Athletics</a:t>
            </a:r>
            <a:endParaRPr lang="en-US" sz="1000" dirty="0"/>
          </a:p>
        </p:txBody>
      </p:sp>
      <p:sp>
        <p:nvSpPr>
          <p:cNvPr id="151" name="TextBox 150"/>
          <p:cNvSpPr txBox="1"/>
          <p:nvPr/>
        </p:nvSpPr>
        <p:spPr>
          <a:xfrm>
            <a:off x="195826" y="1318604"/>
            <a:ext cx="152979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b="1" dirty="0" smtClean="0"/>
              <a:t>Bill Jones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Sports Information</a:t>
            </a:r>
            <a:endParaRPr lang="en-US" sz="1000" dirty="0"/>
          </a:p>
          <a:p>
            <a:pPr lvl="0"/>
            <a:r>
              <a:rPr lang="en-US" sz="1000" dirty="0" smtClean="0"/>
              <a:t>     </a:t>
            </a:r>
            <a:r>
              <a:rPr lang="en-US" sz="1000" b="1" dirty="0" smtClean="0"/>
              <a:t>Nate Smith</a:t>
            </a:r>
            <a:br>
              <a:rPr lang="en-US" sz="1000" b="1" dirty="0" smtClean="0"/>
            </a:br>
            <a:r>
              <a:rPr lang="en-US" sz="1000" b="1" dirty="0" smtClean="0"/>
              <a:t>     </a:t>
            </a:r>
            <a:r>
              <a:rPr lang="en-US" sz="1000" dirty="0" smtClean="0"/>
              <a:t>SID Assistant</a:t>
            </a:r>
          </a:p>
          <a:p>
            <a:endParaRPr lang="en-US" sz="1000" dirty="0"/>
          </a:p>
          <a:p>
            <a:r>
              <a:rPr lang="en-US" sz="1000" b="1" dirty="0" smtClean="0"/>
              <a:t>Joe Burke</a:t>
            </a:r>
          </a:p>
          <a:p>
            <a:r>
              <a:rPr lang="en-US" sz="1000" dirty="0" smtClean="0"/>
              <a:t>Men’s Basketball, Home Mgmt., PA Instructor</a:t>
            </a:r>
          </a:p>
          <a:p>
            <a:endParaRPr lang="en-US" sz="1000" dirty="0" smtClean="0"/>
          </a:p>
          <a:p>
            <a:r>
              <a:rPr lang="en-US" sz="1000" b="1" dirty="0" smtClean="0"/>
              <a:t>Darren Bennett</a:t>
            </a:r>
            <a:br>
              <a:rPr lang="en-US" sz="1000" b="1" dirty="0" smtClean="0"/>
            </a:br>
            <a:r>
              <a:rPr lang="en-US" sz="1000" dirty="0" smtClean="0"/>
              <a:t>Women’s Basketball, Home  mgmt., PA</a:t>
            </a:r>
          </a:p>
          <a:p>
            <a:endParaRPr lang="en-US" sz="1000" b="1" dirty="0"/>
          </a:p>
          <a:p>
            <a:r>
              <a:rPr lang="en-US" sz="1000" b="1" dirty="0" smtClean="0"/>
              <a:t>Jim </a:t>
            </a:r>
            <a:r>
              <a:rPr lang="en-US" sz="1000" b="1" dirty="0" err="1" smtClean="0"/>
              <a:t>Tucci</a:t>
            </a:r>
            <a:endParaRPr lang="en-US" sz="1000" b="1" dirty="0" smtClean="0"/>
          </a:p>
          <a:p>
            <a:r>
              <a:rPr lang="en-US" sz="1000" dirty="0" smtClean="0"/>
              <a:t>Crew, PA Instructor</a:t>
            </a:r>
          </a:p>
          <a:p>
            <a:endParaRPr lang="en-US" sz="1000" dirty="0"/>
          </a:p>
          <a:p>
            <a:r>
              <a:rPr lang="en-US" sz="1000" b="1" dirty="0" smtClean="0"/>
              <a:t>Cindy Ford</a:t>
            </a:r>
          </a:p>
          <a:p>
            <a:r>
              <a:rPr lang="en-US" sz="1000" dirty="0" smtClean="0"/>
              <a:t>Riding, PA Instructor</a:t>
            </a:r>
          </a:p>
          <a:p>
            <a:endParaRPr lang="en-US" sz="1000" dirty="0"/>
          </a:p>
          <a:p>
            <a:r>
              <a:rPr lang="en-US" sz="1000" b="1" dirty="0" smtClean="0"/>
              <a:t>Rob Hutchison</a:t>
            </a:r>
          </a:p>
          <a:p>
            <a:r>
              <a:rPr lang="en-US" sz="1000" dirty="0" smtClean="0"/>
              <a:t>Hockey, PA Instructor</a:t>
            </a:r>
          </a:p>
          <a:p>
            <a:endParaRPr lang="en-US" sz="1000" dirty="0"/>
          </a:p>
          <a:p>
            <a:r>
              <a:rPr lang="en-US" sz="1000" b="1" dirty="0" smtClean="0"/>
              <a:t>Beth </a:t>
            </a:r>
            <a:r>
              <a:rPr lang="en-US" sz="1000" b="1" dirty="0" err="1" smtClean="0"/>
              <a:t>Hallenbeck</a:t>
            </a:r>
            <a:endParaRPr lang="en-US" sz="1000" b="1" dirty="0" smtClean="0"/>
          </a:p>
          <a:p>
            <a:r>
              <a:rPr lang="en-US" sz="1000" dirty="0" smtClean="0"/>
              <a:t>Field Hockey, Compliance</a:t>
            </a:r>
          </a:p>
          <a:p>
            <a:endParaRPr lang="en-US" sz="1000" dirty="0"/>
          </a:p>
          <a:p>
            <a:r>
              <a:rPr lang="en-US" sz="1000" b="1" dirty="0" smtClean="0"/>
              <a:t>Elizabeth </a:t>
            </a:r>
            <a:r>
              <a:rPr lang="en-US" sz="1000" b="1" dirty="0" err="1" smtClean="0"/>
              <a:t>Ghilardi</a:t>
            </a:r>
            <a:r>
              <a:rPr lang="en-US" sz="1000" b="1" dirty="0" smtClean="0"/>
              <a:t/>
            </a:r>
            <a:br>
              <a:rPr lang="en-US" sz="1000" b="1" dirty="0" smtClean="0"/>
            </a:br>
            <a:r>
              <a:rPr lang="en-US" sz="1000" dirty="0" smtClean="0"/>
              <a:t>Women’s Lacrosse, PA, SAAC</a:t>
            </a:r>
          </a:p>
          <a:p>
            <a:endParaRPr lang="en-US" sz="1000" b="1" dirty="0"/>
          </a:p>
          <a:p>
            <a:r>
              <a:rPr lang="en-US" sz="1000" b="1" dirty="0" smtClean="0"/>
              <a:t>Jeremiah Kneeland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Men’s Soccer, </a:t>
            </a:r>
            <a:br>
              <a:rPr lang="en-US" sz="1000" dirty="0" smtClean="0"/>
            </a:br>
            <a:r>
              <a:rPr lang="en-US" sz="1000" dirty="0" smtClean="0"/>
              <a:t>Intramurals, Game Mgmt.</a:t>
            </a:r>
          </a:p>
          <a:p>
            <a:endParaRPr lang="en-US" sz="1000" dirty="0" smtClean="0"/>
          </a:p>
          <a:p>
            <a:r>
              <a:rPr lang="en-US" sz="1000" b="1" dirty="0" smtClean="0"/>
              <a:t>Jill Greenleaf</a:t>
            </a:r>
            <a:br>
              <a:rPr lang="en-US" sz="1000" b="1" dirty="0" smtClean="0"/>
            </a:br>
            <a:r>
              <a:rPr lang="en-US" sz="1000" dirty="0" smtClean="0"/>
              <a:t>Swimming &amp; Diving Aquatics Director, PA</a:t>
            </a:r>
            <a:endParaRPr lang="en-US" sz="1000" b="1" dirty="0" smtClean="0"/>
          </a:p>
        </p:txBody>
      </p:sp>
      <p:cxnSp>
        <p:nvCxnSpPr>
          <p:cNvPr id="166" name="Straight Connector 165"/>
          <p:cNvCxnSpPr/>
          <p:nvPr/>
        </p:nvCxnSpPr>
        <p:spPr>
          <a:xfrm>
            <a:off x="1597665" y="1300700"/>
            <a:ext cx="5781" cy="47207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 flipH="1">
            <a:off x="1602531" y="1442003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 flipH="1">
            <a:off x="1596435" y="1745063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 flipH="1">
            <a:off x="1693971" y="2217503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 flipH="1">
            <a:off x="1791507" y="2525351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 flipH="1">
            <a:off x="1791507" y="2845391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 flipH="1">
            <a:off x="1800651" y="3128855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flipH="1">
            <a:off x="1800651" y="3439751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 flipH="1">
            <a:off x="1800651" y="3586055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>
            <a:off x="1797623" y="2453244"/>
            <a:ext cx="5970" cy="1132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flipH="1">
            <a:off x="1719738" y="4500348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flipH="1">
            <a:off x="1719738" y="4195548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 flipH="1">
            <a:off x="1719738" y="3902940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1703004" y="1967567"/>
            <a:ext cx="7741" cy="37445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 flipH="1">
            <a:off x="1716690" y="5420844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 flipH="1">
            <a:off x="1716690" y="5116044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 flipH="1">
            <a:off x="1716690" y="4823436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 flipH="1">
            <a:off x="1594770" y="6013896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flipH="1">
            <a:off x="1723403" y="6321127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 flipH="1">
            <a:off x="1720355" y="6479623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 flipH="1">
            <a:off x="1720355" y="6644215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>
            <a:off x="1728005" y="6278562"/>
            <a:ext cx="0" cy="3657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>
            <a:off x="182880" y="1182782"/>
            <a:ext cx="24854" cy="52852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 flipH="1">
            <a:off x="191307" y="1438955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flipH="1">
            <a:off x="186594" y="6461952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 flipH="1">
            <a:off x="204882" y="5251896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 flipH="1">
            <a:off x="186594" y="5864544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 flipH="1">
            <a:off x="192690" y="4791648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 flipH="1">
            <a:off x="192690" y="4337496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 flipH="1">
            <a:off x="192690" y="3420048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 flipH="1">
            <a:off x="192690" y="3877248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/>
          <p:nvPr/>
        </p:nvCxnSpPr>
        <p:spPr>
          <a:xfrm flipH="1">
            <a:off x="180498" y="2804352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/>
          <p:nvPr/>
        </p:nvCxnSpPr>
        <p:spPr>
          <a:xfrm flipH="1">
            <a:off x="186594" y="2206944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 flipH="1">
            <a:off x="338994" y="1737552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 flipH="1">
            <a:off x="338994" y="1653438"/>
            <a:ext cx="1665" cy="841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/>
          <p:nvPr/>
        </p:nvCxnSpPr>
        <p:spPr>
          <a:xfrm flipH="1">
            <a:off x="192690" y="1182782"/>
            <a:ext cx="26483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flipH="1">
            <a:off x="3679550" y="2651175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H="1">
            <a:off x="3662498" y="2951615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flipH="1">
            <a:off x="3658330" y="3243416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H="1">
            <a:off x="3689926" y="5396308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flipH="1">
            <a:off x="3691853" y="4634306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flipH="1">
            <a:off x="3705356" y="4786706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flipH="1">
            <a:off x="5260242" y="5821974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flipH="1">
            <a:off x="5250596" y="6286891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flipH="1">
            <a:off x="1718619" y="5712144"/>
            <a:ext cx="108214" cy="3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965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</TotalTime>
  <Words>41</Words>
  <Application>Microsoft Office PowerPoint</Application>
  <PresentationFormat>Widescreen</PresentationFormat>
  <Paragraphs>156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Lorri Riggs</dc:creator>
  <cp:lastModifiedBy>Debra Peterson</cp:lastModifiedBy>
  <cp:revision>53</cp:revision>
  <cp:lastPrinted>2016-09-28T12:53:45Z</cp:lastPrinted>
  <dcterms:created xsi:type="dcterms:W3CDTF">2016-08-16T11:56:32Z</dcterms:created>
  <dcterms:modified xsi:type="dcterms:W3CDTF">2016-10-28T17:40:28Z</dcterms:modified>
</cp:coreProperties>
</file>