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662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06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983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381000"/>
            <a:ext cx="109728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3241A-BFA5-42A8-90E1-3923F9F932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08170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67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774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553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256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89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9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17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689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E3EC2-6AA6-40FB-B592-9BDE40A957BF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728D8A0-6D07-455F-97B9-7F1B76D0D70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82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sgreen3@skidmore.edu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sgreen4@skidmore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svero@skidmore.edu" TargetMode="External"/><Relationship Id="rId5" Type="http://schemas.openxmlformats.org/officeDocument/2006/relationships/hyperlink" Target="mailto:jaure@skidmore.edu" TargetMode="Externa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885029" y="1905001"/>
            <a:ext cx="6296904" cy="18766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958" y="3694872"/>
            <a:ext cx="6296904" cy="18004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331960"/>
            <a:ext cx="8610600" cy="1600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35310" y="5403272"/>
            <a:ext cx="6172200" cy="1438102"/>
          </a:xfrm>
          <a:prstGeom prst="rect">
            <a:avLst/>
          </a:prstGeom>
          <a:gradFill rotWithShape="1">
            <a:gsLst>
              <a:gs pos="0">
                <a:srgbClr val="8064A2">
                  <a:tint val="50000"/>
                  <a:satMod val="300000"/>
                </a:srgbClr>
              </a:gs>
              <a:gs pos="35000">
                <a:srgbClr val="8064A2">
                  <a:tint val="37000"/>
                  <a:satMod val="300000"/>
                </a:srgbClr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Step 3</a:t>
            </a:r>
            <a:endParaRPr lang="en-US" sz="1200" kern="0" dirty="0">
              <a:solidFill>
                <a:sysClr val="windowText" lastClr="000000"/>
              </a:solidFill>
              <a:latin typeface="Cambria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400" b="1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Report to the Title IX Coordinator or appropriate designee</a:t>
            </a:r>
            <a:endParaRPr lang="en-US" sz="1200" kern="0" dirty="0">
              <a:solidFill>
                <a:sysClr val="windowText" lastClr="000000"/>
              </a:solidFill>
              <a:latin typeface="Cambria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At the earliest possible </a:t>
            </a: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time (no later than 24 hours) </a:t>
            </a: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after the disclosure, report the incident to:</a:t>
            </a:r>
            <a:endParaRPr lang="en-US" sz="1200" kern="0" dirty="0">
              <a:solidFill>
                <a:sysClr val="windowText" lastClr="000000"/>
              </a:solidFill>
              <a:latin typeface="Cambria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Joel Aure, Title IX Coordinator at 518-580-5708 or </a:t>
            </a:r>
            <a:r>
              <a:rPr lang="en-US" sz="1200" u="sng" kern="0" dirty="0" smtClean="0">
                <a:solidFill>
                  <a:srgbClr val="00009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  <a:hlinkClick r:id="rId5"/>
              </a:rPr>
              <a:t>jaure@skidmore.edu</a:t>
            </a:r>
            <a:endParaRPr lang="en-US" sz="1200" u="sng" kern="0" dirty="0" smtClean="0">
              <a:solidFill>
                <a:srgbClr val="000090"/>
              </a:solidFill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Sarah Delaney Vero, Title IX Deputy Coordinator at 518-580-5022 or </a:t>
            </a: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  <a:hlinkClick r:id="rId6"/>
              </a:rPr>
              <a:t>svero@skidmore.edu</a:t>
            </a: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endParaRPr lang="en-US" sz="1200" kern="0" dirty="0">
              <a:solidFill>
                <a:sysClr val="windowText" lastClr="000000"/>
              </a:solidFill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Pat Fehling, Assoc. Dean of the Faculty at 518-580-5376 </a:t>
            </a: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or </a:t>
            </a:r>
            <a:r>
              <a:rPr lang="en-US" sz="1200" kern="0" dirty="0" smtClean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  <a:hlinkClick r:id="rId7"/>
              </a:rPr>
              <a:t>pfehling@skidmore.edu</a:t>
            </a:r>
            <a:endParaRPr lang="en-US" sz="1200" kern="0" dirty="0">
              <a:solidFill>
                <a:sysClr val="windowText" lastClr="000000"/>
              </a:solidFill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Saytra Green, </a:t>
            </a:r>
            <a:r>
              <a:rPr lang="en-US" sz="1200" kern="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Asst</a:t>
            </a: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. Dir of Employment Diversity at 518-580-8418 or </a:t>
            </a: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  <a:hlinkClick r:id="rId8"/>
              </a:rPr>
              <a:t>sgreen3@skidmore.edu</a:t>
            </a:r>
            <a:r>
              <a:rPr lang="en-US" sz="12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endParaRPr lang="en-US" sz="1200" kern="0" dirty="0">
              <a:solidFill>
                <a:sysClr val="windowText" lastClr="000000"/>
              </a:solidFill>
              <a:latin typeface="Cambria"/>
              <a:ea typeface="MS Mincho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035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</TotalTime>
  <Words>80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Cambria</vt:lpstr>
      <vt:lpstr>Gill Sans MT</vt:lpstr>
      <vt:lpstr>MS Mincho</vt:lpstr>
      <vt:lpstr>Times New Roman</vt:lpstr>
      <vt:lpstr>Gallery</vt:lpstr>
      <vt:lpstr>PowerPoint Presentation</vt:lpstr>
    </vt:vector>
  </TitlesOfParts>
  <Company>Skidmore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Aure</dc:creator>
  <cp:lastModifiedBy>Debra Peterson</cp:lastModifiedBy>
  <cp:revision>4</cp:revision>
  <dcterms:created xsi:type="dcterms:W3CDTF">2018-04-06T14:51:05Z</dcterms:created>
  <dcterms:modified xsi:type="dcterms:W3CDTF">2018-04-06T15:01:52Z</dcterms:modified>
</cp:coreProperties>
</file>