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78" r:id="rId6"/>
    <p:sldId id="279" r:id="rId7"/>
    <p:sldId id="282" r:id="rId8"/>
    <p:sldId id="280" r:id="rId9"/>
    <p:sldId id="28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s" id="{D272488A-5A65-DE4A-A016-2018DFDE9D97}">
          <p14:sldIdLst>
            <p14:sldId id="256"/>
            <p14:sldId id="278"/>
            <p14:sldId id="279"/>
            <p14:sldId id="282"/>
            <p14:sldId id="280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3E"/>
    <a:srgbClr val="007C64"/>
    <a:srgbClr val="006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121" autoAdjust="0"/>
  </p:normalViewPr>
  <p:slideViewPr>
    <p:cSldViewPr snapToGrid="0">
      <p:cViewPr varScale="1">
        <p:scale>
          <a:sx n="63" d="100"/>
          <a:sy n="63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" userId="f48e6487-3a89-46e1-9dfd-77f4f2e7c579" providerId="ADAL" clId="{913BB156-4771-4F6A-A923-B18101ECCDF9}"/>
    <pc:docChg chg="custSel addSld delSld modSld delSection modSection">
      <pc:chgData name="Sarah" userId="f48e6487-3a89-46e1-9dfd-77f4f2e7c579" providerId="ADAL" clId="{913BB156-4771-4F6A-A923-B18101ECCDF9}" dt="2020-10-02T02:39:57.636" v="2138" actId="20577"/>
      <pc:docMkLst>
        <pc:docMk/>
      </pc:docMkLst>
      <pc:sldChg chg="modSp mod">
        <pc:chgData name="Sarah" userId="f48e6487-3a89-46e1-9dfd-77f4f2e7c579" providerId="ADAL" clId="{913BB156-4771-4F6A-A923-B18101ECCDF9}" dt="2020-10-02T01:39:43.566" v="63" actId="20577"/>
        <pc:sldMkLst>
          <pc:docMk/>
          <pc:sldMk cId="1301514717" sldId="256"/>
        </pc:sldMkLst>
        <pc:spChg chg="mod">
          <ac:chgData name="Sarah" userId="f48e6487-3a89-46e1-9dfd-77f4f2e7c579" providerId="ADAL" clId="{913BB156-4771-4F6A-A923-B18101ECCDF9}" dt="2020-10-02T01:39:43.566" v="63" actId="20577"/>
          <ac:spMkLst>
            <pc:docMk/>
            <pc:sldMk cId="1301514717" sldId="256"/>
            <ac:spMk id="2" creationId="{00000000-0000-0000-0000-000000000000}"/>
          </ac:spMkLst>
        </pc:spChg>
      </pc:sldChg>
      <pc:sldChg chg="del">
        <pc:chgData name="Sarah" userId="f48e6487-3a89-46e1-9dfd-77f4f2e7c579" providerId="ADAL" clId="{913BB156-4771-4F6A-A923-B18101ECCDF9}" dt="2020-10-02T01:46:19.814" v="70" actId="2696"/>
        <pc:sldMkLst>
          <pc:docMk/>
          <pc:sldMk cId="262322792" sldId="267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1802210935" sldId="268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156096693" sldId="276"/>
        </pc:sldMkLst>
      </pc:sldChg>
      <pc:sldChg chg="modSp mod modNotesTx">
        <pc:chgData name="Sarah" userId="f48e6487-3a89-46e1-9dfd-77f4f2e7c579" providerId="ADAL" clId="{913BB156-4771-4F6A-A923-B18101ECCDF9}" dt="2020-10-02T01:54:37.920" v="325" actId="20577"/>
        <pc:sldMkLst>
          <pc:docMk/>
          <pc:sldMk cId="3640010092" sldId="278"/>
        </pc:sldMkLst>
        <pc:spChg chg="mod">
          <ac:chgData name="Sarah" userId="f48e6487-3a89-46e1-9dfd-77f4f2e7c579" providerId="ADAL" clId="{913BB156-4771-4F6A-A923-B18101ECCDF9}" dt="2020-10-02T01:53:02.088" v="95" actId="20577"/>
          <ac:spMkLst>
            <pc:docMk/>
            <pc:sldMk cId="3640010092" sldId="278"/>
            <ac:spMk id="2" creationId="{9361C8B6-AF43-4E29-9C76-EBE209CE2E85}"/>
          </ac:spMkLst>
        </pc:spChg>
        <pc:spChg chg="mod">
          <ac:chgData name="Sarah" userId="f48e6487-3a89-46e1-9dfd-77f4f2e7c579" providerId="ADAL" clId="{913BB156-4771-4F6A-A923-B18101ECCDF9}" dt="2020-10-02T01:54:33.408" v="324" actId="20577"/>
          <ac:spMkLst>
            <pc:docMk/>
            <pc:sldMk cId="3640010092" sldId="278"/>
            <ac:spMk id="3" creationId="{7B5EEFF5-3FCE-403E-ABEF-B52886962E5D}"/>
          </ac:spMkLst>
        </pc:spChg>
      </pc:sldChg>
      <pc:sldChg chg="modSp mod">
        <pc:chgData name="Sarah" userId="f48e6487-3a89-46e1-9dfd-77f4f2e7c579" providerId="ADAL" clId="{913BB156-4771-4F6A-A923-B18101ECCDF9}" dt="2020-10-02T02:27:12.829" v="1090" actId="27636"/>
        <pc:sldMkLst>
          <pc:docMk/>
          <pc:sldMk cId="1184760075" sldId="279"/>
        </pc:sldMkLst>
        <pc:spChg chg="mod">
          <ac:chgData name="Sarah" userId="f48e6487-3a89-46e1-9dfd-77f4f2e7c579" providerId="ADAL" clId="{913BB156-4771-4F6A-A923-B18101ECCDF9}" dt="2020-10-02T02:13:42.799" v="458" actId="20577"/>
          <ac:spMkLst>
            <pc:docMk/>
            <pc:sldMk cId="1184760075" sldId="279"/>
            <ac:spMk id="2" creationId="{9A169385-1326-47E3-BFAF-CC499DF5BB19}"/>
          </ac:spMkLst>
        </pc:spChg>
        <pc:spChg chg="mod">
          <ac:chgData name="Sarah" userId="f48e6487-3a89-46e1-9dfd-77f4f2e7c579" providerId="ADAL" clId="{913BB156-4771-4F6A-A923-B18101ECCDF9}" dt="2020-10-02T02:27:12.829" v="1090" actId="27636"/>
          <ac:spMkLst>
            <pc:docMk/>
            <pc:sldMk cId="1184760075" sldId="279"/>
            <ac:spMk id="3" creationId="{6DB7FED9-466B-4DD5-BFC6-7A8D91AEAB06}"/>
          </ac:spMkLst>
        </pc:spChg>
      </pc:sldChg>
      <pc:sldChg chg="modSp new mod">
        <pc:chgData name="Sarah" userId="f48e6487-3a89-46e1-9dfd-77f4f2e7c579" providerId="ADAL" clId="{913BB156-4771-4F6A-A923-B18101ECCDF9}" dt="2020-10-02T02:20:25.598" v="1002" actId="20577"/>
        <pc:sldMkLst>
          <pc:docMk/>
          <pc:sldMk cId="2875556326" sldId="280"/>
        </pc:sldMkLst>
        <pc:spChg chg="mod">
          <ac:chgData name="Sarah" userId="f48e6487-3a89-46e1-9dfd-77f4f2e7c579" providerId="ADAL" clId="{913BB156-4771-4F6A-A923-B18101ECCDF9}" dt="2020-10-02T02:19:49.632" v="812" actId="20577"/>
          <ac:spMkLst>
            <pc:docMk/>
            <pc:sldMk cId="2875556326" sldId="280"/>
            <ac:spMk id="2" creationId="{4DF069BE-D07E-42C3-A9C8-191390EC354D}"/>
          </ac:spMkLst>
        </pc:spChg>
        <pc:spChg chg="mod">
          <ac:chgData name="Sarah" userId="f48e6487-3a89-46e1-9dfd-77f4f2e7c579" providerId="ADAL" clId="{913BB156-4771-4F6A-A923-B18101ECCDF9}" dt="2020-10-02T02:20:25.598" v="1002" actId="20577"/>
          <ac:spMkLst>
            <pc:docMk/>
            <pc:sldMk cId="2875556326" sldId="280"/>
            <ac:spMk id="3" creationId="{54C18DAC-8DC0-45EE-A546-FB63AE883C87}"/>
          </ac:spMkLst>
        </pc:spChg>
      </pc:sldChg>
      <pc:sldChg chg="del">
        <pc:chgData name="Sarah" userId="f48e6487-3a89-46e1-9dfd-77f4f2e7c579" providerId="ADAL" clId="{913BB156-4771-4F6A-A923-B18101ECCDF9}" dt="2020-10-02T01:44:53.897" v="64" actId="2696"/>
        <pc:sldMkLst>
          <pc:docMk/>
          <pc:sldMk cId="4040012276" sldId="280"/>
        </pc:sldMkLst>
      </pc:sldChg>
      <pc:sldChg chg="new del">
        <pc:chgData name="Sarah" userId="f48e6487-3a89-46e1-9dfd-77f4f2e7c579" providerId="ADAL" clId="{913BB156-4771-4F6A-A923-B18101ECCDF9}" dt="2020-10-02T02:29:11.280" v="1416" actId="2696"/>
        <pc:sldMkLst>
          <pc:docMk/>
          <pc:sldMk cId="236580285" sldId="281"/>
        </pc:sldMkLst>
      </pc:sldChg>
      <pc:sldChg chg="del">
        <pc:chgData name="Sarah" userId="f48e6487-3a89-46e1-9dfd-77f4f2e7c579" providerId="ADAL" clId="{913BB156-4771-4F6A-A923-B18101ECCDF9}" dt="2020-10-02T01:45:08.404" v="66" actId="2696"/>
        <pc:sldMkLst>
          <pc:docMk/>
          <pc:sldMk cId="3440914130" sldId="281"/>
        </pc:sldMkLst>
      </pc:sldChg>
      <pc:sldChg chg="modSp new mod">
        <pc:chgData name="Sarah" userId="f48e6487-3a89-46e1-9dfd-77f4f2e7c579" providerId="ADAL" clId="{913BB156-4771-4F6A-A923-B18101ECCDF9}" dt="2020-10-02T02:39:57.636" v="2138" actId="20577"/>
        <pc:sldMkLst>
          <pc:docMk/>
          <pc:sldMk cId="2993445158" sldId="282"/>
        </pc:sldMkLst>
        <pc:spChg chg="mod">
          <ac:chgData name="Sarah" userId="f48e6487-3a89-46e1-9dfd-77f4f2e7c579" providerId="ADAL" clId="{913BB156-4771-4F6A-A923-B18101ECCDF9}" dt="2020-10-02T02:28:55.811" v="1415" actId="20577"/>
          <ac:spMkLst>
            <pc:docMk/>
            <pc:sldMk cId="2993445158" sldId="282"/>
            <ac:spMk id="2" creationId="{D4BDA4B8-1FAE-401B-8686-ECCA78184503}"/>
          </ac:spMkLst>
        </pc:spChg>
        <pc:spChg chg="mod">
          <ac:chgData name="Sarah" userId="f48e6487-3a89-46e1-9dfd-77f4f2e7c579" providerId="ADAL" clId="{913BB156-4771-4F6A-A923-B18101ECCDF9}" dt="2020-10-02T02:39:57.636" v="2138" actId="20577"/>
          <ac:spMkLst>
            <pc:docMk/>
            <pc:sldMk cId="2993445158" sldId="282"/>
            <ac:spMk id="3" creationId="{37E21AA1-9650-4EBC-B06E-48A61AA7DFD7}"/>
          </ac:spMkLst>
        </pc:spChg>
      </pc:sldChg>
      <pc:sldChg chg="del">
        <pc:chgData name="Sarah" userId="f48e6487-3a89-46e1-9dfd-77f4f2e7c579" providerId="ADAL" clId="{913BB156-4771-4F6A-A923-B18101ECCDF9}" dt="2020-10-02T01:45:04.253" v="65" actId="2696"/>
        <pc:sldMkLst>
          <pc:docMk/>
          <pc:sldMk cId="4024287589" sldId="282"/>
        </pc:sldMkLst>
      </pc:sldChg>
      <pc:sldChg chg="modSp new mod">
        <pc:chgData name="Sarah" userId="f48e6487-3a89-46e1-9dfd-77f4f2e7c579" providerId="ADAL" clId="{913BB156-4771-4F6A-A923-B18101ECCDF9}" dt="2020-10-02T02:37:09.760" v="2053" actId="20577"/>
        <pc:sldMkLst>
          <pc:docMk/>
          <pc:sldMk cId="215504582" sldId="283"/>
        </pc:sldMkLst>
        <pc:spChg chg="mod">
          <ac:chgData name="Sarah" userId="f48e6487-3a89-46e1-9dfd-77f4f2e7c579" providerId="ADAL" clId="{913BB156-4771-4F6A-A923-B18101ECCDF9}" dt="2020-10-02T02:30:11.224" v="1425" actId="20577"/>
          <ac:spMkLst>
            <pc:docMk/>
            <pc:sldMk cId="215504582" sldId="283"/>
            <ac:spMk id="2" creationId="{D154E36E-0884-4EB4-8BA7-99BCFF4F82B9}"/>
          </ac:spMkLst>
        </pc:spChg>
        <pc:spChg chg="mod">
          <ac:chgData name="Sarah" userId="f48e6487-3a89-46e1-9dfd-77f4f2e7c579" providerId="ADAL" clId="{913BB156-4771-4F6A-A923-B18101ECCDF9}" dt="2020-10-02T02:37:09.760" v="2053" actId="20577"/>
          <ac:spMkLst>
            <pc:docMk/>
            <pc:sldMk cId="215504582" sldId="283"/>
            <ac:spMk id="3" creationId="{263B41B8-89F4-4574-99CC-33E0E99257AA}"/>
          </ac:spMkLst>
        </pc:spChg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3296918759" sldId="283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3247332133" sldId="284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863405482" sldId="285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1579755212" sldId="286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2081175723" sldId="287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572882067" sldId="288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580824775" sldId="289"/>
        </pc:sldMkLst>
      </pc:sldChg>
      <pc:sldChg chg="del">
        <pc:chgData name="Sarah" userId="f48e6487-3a89-46e1-9dfd-77f4f2e7c579" providerId="ADAL" clId="{913BB156-4771-4F6A-A923-B18101ECCDF9}" dt="2020-10-02T01:46:39.379" v="72" actId="2696"/>
        <pc:sldMkLst>
          <pc:docMk/>
          <pc:sldMk cId="923828732" sldId="290"/>
        </pc:sldMkLst>
      </pc:sldChg>
      <pc:sldChg chg="del">
        <pc:chgData name="Sarah" userId="f48e6487-3a89-46e1-9dfd-77f4f2e7c579" providerId="ADAL" clId="{913BB156-4771-4F6A-A923-B18101ECCDF9}" dt="2020-10-02T01:46:34.598" v="71" actId="2696"/>
        <pc:sldMkLst>
          <pc:docMk/>
          <pc:sldMk cId="3942651871" sldId="2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DDECA-CA37-3B45-B429-E2150B3B331C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3C9AB-083C-7A47-BDB2-DF06409DD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5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83C9AB-083C-7A47-BDB2-DF06409DD803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9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83C9AB-083C-7A47-BDB2-DF06409DD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11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478922"/>
            <a:ext cx="6674349" cy="892678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1600200"/>
            <a:ext cx="6674348" cy="351144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Design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Divider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629647"/>
            <a:ext cx="11430000" cy="1752599"/>
          </a:xfrm>
        </p:spPr>
        <p:txBody>
          <a:bodyPr>
            <a:normAutofit/>
          </a:bodyPr>
          <a:lstStyle>
            <a:lvl1pPr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114300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1600200"/>
            <a:ext cx="11430000" cy="4029635"/>
          </a:xfrm>
        </p:spPr>
        <p:txBody>
          <a:bodyPr anchor="ctr"/>
          <a:lstStyle/>
          <a:p>
            <a:pPr lvl="0"/>
            <a:r>
              <a:rPr lang="en-US"/>
              <a:t>1 Click to edit</a:t>
            </a:r>
          </a:p>
          <a:p>
            <a:pPr lvl="0"/>
            <a:r>
              <a:rPr lang="en-US"/>
              <a:t>2</a:t>
            </a:r>
          </a:p>
          <a:p>
            <a:pPr lvl="0"/>
            <a:r>
              <a:rPr lang="en-US"/>
              <a:t>3</a:t>
            </a:r>
          </a:p>
          <a:p>
            <a:pPr lvl="0"/>
            <a:r>
              <a:rPr lang="en-US"/>
              <a:t>4</a:t>
            </a:r>
          </a:p>
          <a:p>
            <a:pPr lvl="0"/>
            <a:r>
              <a:rPr lang="en-US"/>
              <a:t>5</a:t>
            </a:r>
          </a:p>
          <a:p>
            <a:pPr lvl="0"/>
            <a:r>
              <a:rPr lang="en-US"/>
              <a:t>6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11430000" cy="91440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b="0" dirty="0"/>
            </a:lvl1pPr>
          </a:lstStyle>
          <a:p>
            <a:pPr marL="0" lvl="0"/>
            <a:r>
              <a:rPr lang="en-US"/>
              <a:t>Big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1" y="1600200"/>
            <a:ext cx="11430000" cy="609600"/>
          </a:xfrm>
        </p:spPr>
        <p:txBody>
          <a:bodyPr vert="horz" lIns="91440" tIns="45720" rIns="91440" bIns="45720" rtlCol="0" anchor="b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b="1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vestibulum</a:t>
            </a:r>
            <a:r>
              <a:rPr lang="en-US"/>
              <a:t> </a:t>
            </a:r>
            <a:r>
              <a:rPr lang="en-US" err="1"/>
              <a:t>euismod</a:t>
            </a:r>
            <a:r>
              <a:rPr lang="en-US"/>
              <a:t> </a:t>
            </a:r>
            <a:r>
              <a:rPr lang="en-US" err="1"/>
              <a:t>rhoncus</a:t>
            </a:r>
            <a:r>
              <a:rPr lang="en-US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1000" y="2514599"/>
            <a:ext cx="11430000" cy="3074894"/>
          </a:xfrm>
        </p:spPr>
        <p:txBody>
          <a:bodyPr anchor="t">
            <a:normAutofit/>
          </a:bodyPr>
          <a:lstStyle>
            <a:lvl1pPr marL="0" indent="0" algn="l">
              <a:buNone/>
              <a:defRPr lang="en-US" b="0" i="0" smtClean="0"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ulla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</a:t>
            </a:r>
            <a:r>
              <a:rPr lang="en-US" err="1"/>
              <a:t>mauris</a:t>
            </a:r>
            <a:r>
              <a:rPr lang="en-US"/>
              <a:t>, </a:t>
            </a:r>
            <a:r>
              <a:rPr lang="en-US" err="1"/>
              <a:t>posuere</a:t>
            </a:r>
            <a:r>
              <a:rPr lang="en-US"/>
              <a:t> convallis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ultrices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. Integer </a:t>
            </a:r>
            <a:r>
              <a:rPr lang="en-US" err="1"/>
              <a:t>vel</a:t>
            </a:r>
            <a:r>
              <a:rPr lang="en-US"/>
              <a:t> ipsum quam.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sed</a:t>
            </a:r>
            <a:r>
              <a:rPr lang="en-US"/>
              <a:t> </a:t>
            </a:r>
            <a:r>
              <a:rPr lang="en-US" err="1"/>
              <a:t>iaculis</a:t>
            </a:r>
            <a:r>
              <a:rPr lang="en-US"/>
              <a:t> ligula. </a:t>
            </a:r>
            <a:r>
              <a:rPr lang="en-US" err="1"/>
              <a:t>Nullam</a:t>
            </a:r>
            <a:r>
              <a:rPr lang="en-US"/>
              <a:t> a convallis </a:t>
            </a:r>
            <a:r>
              <a:rPr lang="en-US" err="1"/>
              <a:t>mauris</a:t>
            </a:r>
            <a:r>
              <a:rPr lang="en-US"/>
              <a:t>. </a:t>
            </a:r>
            <a:r>
              <a:rPr lang="en-US" err="1"/>
              <a:t>Curabitur</a:t>
            </a:r>
            <a:r>
              <a:rPr lang="en-US"/>
              <a:t> </a:t>
            </a:r>
            <a:r>
              <a:rPr lang="en-US" err="1"/>
              <a:t>pulvinar</a:t>
            </a:r>
            <a:r>
              <a:rPr lang="en-US"/>
              <a:t> libero tempus </a:t>
            </a:r>
            <a:r>
              <a:rPr lang="en-US" err="1"/>
              <a:t>tincidunt</a:t>
            </a:r>
            <a:r>
              <a:rPr lang="en-US"/>
              <a:t> </a:t>
            </a:r>
            <a:r>
              <a:rPr lang="en-US" err="1"/>
              <a:t>aliquam</a:t>
            </a:r>
            <a:r>
              <a:rPr lang="en-US"/>
              <a:t>. </a:t>
            </a:r>
            <a:r>
              <a:rPr lang="en-US" err="1"/>
              <a:t>Aliquam</a:t>
            </a:r>
            <a:r>
              <a:rPr lang="en-US"/>
              <a:t> et ex ante. </a:t>
            </a:r>
            <a:r>
              <a:rPr lang="en-US" err="1"/>
              <a:t>Cras</a:t>
            </a:r>
            <a:r>
              <a:rPr lang="en-US"/>
              <a:t> </a:t>
            </a:r>
            <a:r>
              <a:rPr lang="en-US" err="1"/>
              <a:t>mollis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 </a:t>
            </a:r>
            <a:r>
              <a:rPr lang="en-US" err="1"/>
              <a:t>eu</a:t>
            </a:r>
            <a:r>
              <a:rPr lang="en-US"/>
              <a:t> </a:t>
            </a:r>
            <a:r>
              <a:rPr lang="en-US" err="1"/>
              <a:t>rhoncus</a:t>
            </a:r>
            <a:r>
              <a:rPr lang="en-US"/>
              <a:t>. Nam </a:t>
            </a:r>
            <a:r>
              <a:rPr lang="en-US" err="1"/>
              <a:t>viverra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leo</a:t>
            </a:r>
            <a:r>
              <a:rPr lang="en-US"/>
              <a:t>,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mollis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ultrices</a:t>
            </a:r>
            <a:r>
              <a:rPr lang="en-US"/>
              <a:t> </a:t>
            </a:r>
            <a:r>
              <a:rPr lang="en-US" err="1"/>
              <a:t>fermentum</a:t>
            </a:r>
            <a:r>
              <a:rPr lang="en-US"/>
              <a:t>. 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342901"/>
            <a:ext cx="11468100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1000" y="1600199"/>
            <a:ext cx="5673332" cy="53788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1000" y="2277003"/>
            <a:ext cx="5673332" cy="3532126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1</a:t>
            </a:r>
          </a:p>
          <a:p>
            <a:pPr lvl="0"/>
            <a:r>
              <a:rPr lang="en-US"/>
              <a:t>2</a:t>
            </a:r>
          </a:p>
          <a:p>
            <a:pPr lvl="0"/>
            <a:r>
              <a:rPr lang="en-US"/>
              <a:t>3</a:t>
            </a:r>
          </a:p>
          <a:p>
            <a:pPr lvl="0"/>
            <a:r>
              <a:rPr lang="en-US"/>
              <a:t>4</a:t>
            </a:r>
          </a:p>
          <a:p>
            <a:pPr lvl="0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55248" y="1600199"/>
            <a:ext cx="5673332" cy="53788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55248" y="2277003"/>
            <a:ext cx="5673332" cy="3532126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1</a:t>
            </a:r>
          </a:p>
          <a:p>
            <a:pPr lvl="0"/>
            <a:r>
              <a:rPr lang="en-US"/>
              <a:t>2</a:t>
            </a:r>
          </a:p>
          <a:p>
            <a:pPr lvl="0"/>
            <a:r>
              <a:rPr lang="en-US"/>
              <a:t>3</a:t>
            </a:r>
          </a:p>
          <a:p>
            <a:pPr lvl="0"/>
            <a:r>
              <a:rPr lang="en-US"/>
              <a:t>4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pos="240" userDrawn="1">
          <p15:clr>
            <a:srgbClr val="FBAE40"/>
          </p15:clr>
        </p15:guide>
        <p15:guide id="3" pos="7464" userDrawn="1">
          <p15:clr>
            <a:srgbClr val="FBAE40"/>
          </p15:clr>
        </p15:guide>
        <p15:guide id="4" orient="horz" pos="864" userDrawn="1">
          <p15:clr>
            <a:srgbClr val="FBAE40"/>
          </p15:clr>
        </p15:guide>
        <p15:guide id="5" orient="horz" pos="100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10309412" cy="817561"/>
          </a:xfrm>
        </p:spPr>
        <p:txBody>
          <a:bodyPr/>
          <a:lstStyle/>
          <a:p>
            <a:r>
              <a:rPr lang="en-US"/>
              <a:t>THREE COLUMN TEXT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584043"/>
            <a:ext cx="10309412" cy="34290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LOREM IPSUM, GIVING INFORMATION ON ITS ORIGINS, AS WELL AS A RANDOM TEXT HERE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81000" y="1971298"/>
            <a:ext cx="10309412" cy="3921073"/>
          </a:xfrm>
          <a:prstGeom prst="rect">
            <a:avLst/>
          </a:prstGeom>
          <a:noFill/>
        </p:spPr>
        <p:txBody>
          <a:bodyPr wrap="square" lIns="0" tIns="0" rIns="0" bIns="0" numCol="3" spcCol="45720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Lorem ipsum dolor sit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amet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consectetur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adipiscing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elit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In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augue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nibh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porttitor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non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porttitor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placerat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sem.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Proin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nec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turpis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ipsum. Nunc dolor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iaculis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consequat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maximus et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enim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Praesent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sapien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at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egestas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eleifend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ex.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pellentesque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porta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arcu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Curabitur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in lorem in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gravida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rhoncus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luctus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quam at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pretium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gravida,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nisl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elit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elementum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orci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vulputate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mi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tellus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non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urna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In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hac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habitasse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platea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dictumst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Praesent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vestibulum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euismod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rhoncus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Nam cursus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bibendum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libero,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lobortis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nisl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convallis sed.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Proin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id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eros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ultricies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iaculis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vitae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leo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Phasellus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convallis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tortor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diam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tristique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risus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fermentum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sit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amet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Aliquam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rutrum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venenatis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libero id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scelerisque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Curabitur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ultrices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magna a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ultricies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ornare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nisi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fermentum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imperdiet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purus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in,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pellentesque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dui.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Donec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mauris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vitae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arcu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posuere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aliquet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urna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arcu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auctor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ullamcorper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at,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vulputate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sollicitudin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tellus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Pellentesque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hendrerit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sodales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condimentum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facilisi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Cum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sociis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natoque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penatibus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magnis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dis parturient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montes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nascetur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ridiculus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mus. Integer non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nunc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at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augue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facilisis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luctus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et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turpis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felis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nec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risus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gravida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dapibus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vitae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Phasellus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in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eros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interdum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tristique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purus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non,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molestie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nisi.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Aenean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et mi </a:t>
            </a:r>
            <a:r>
              <a:rPr lang="en-US" sz="140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leo</a:t>
            </a:r>
            <a:r>
              <a:rPr lang="en-US" sz="140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83323" y="442334"/>
            <a:ext cx="10363200" cy="817561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83323" y="1617213"/>
            <a:ext cx="10363200" cy="40843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/>
              <a:t>Subtitle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83323" y="2311949"/>
            <a:ext cx="3664242" cy="1565071"/>
            <a:chOff x="679938" y="2586751"/>
            <a:chExt cx="2977662" cy="1565071"/>
          </a:xfrm>
        </p:grpSpPr>
        <p:sp>
          <p:nvSpPr>
            <p:cNvPr id="16" name="TextBox 15"/>
            <p:cNvSpPr txBox="1"/>
            <p:nvPr/>
          </p:nvSpPr>
          <p:spPr>
            <a:xfrm>
              <a:off x="765908" y="258675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>
                  <a:solidFill>
                    <a:schemeClr val="bg1"/>
                  </a:solidFill>
                </a:rPr>
                <a:t>One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868218" y="300249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79938" y="310798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err="1">
                  <a:solidFill>
                    <a:schemeClr val="bg1"/>
                  </a:solidFill>
                </a:rPr>
                <a:t>Curabitur</a:t>
              </a:r>
              <a:r>
                <a:rPr lang="en-US" sz="1600" b="1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pulvinar</a:t>
              </a:r>
              <a:r>
                <a:rPr lang="en-US" sz="1600" b="0">
                  <a:solidFill>
                    <a:schemeClr val="bg1"/>
                  </a:solidFill>
                </a:rPr>
                <a:t> libero tempus </a:t>
              </a:r>
              <a:r>
                <a:rPr lang="en-US" sz="1600" b="0" err="1">
                  <a:solidFill>
                    <a:schemeClr val="bg1"/>
                  </a:solidFill>
                </a:rPr>
                <a:t>tincidunt</a:t>
              </a:r>
              <a:r>
                <a:rPr lang="en-US" sz="1600" b="0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.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 et ex ante</a:t>
              </a:r>
              <a:r>
                <a:rPr lang="en-US" sz="1600" b="1">
                  <a:solidFill>
                    <a:schemeClr val="bg1"/>
                  </a:solidFill>
                </a:rPr>
                <a:t>.</a:t>
              </a:r>
              <a:endParaRPr lang="en-US" sz="1600" b="1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4242948" y="1860570"/>
            <a:ext cx="3653482" cy="2016450"/>
            <a:chOff x="4518980" y="2135372"/>
            <a:chExt cx="2977662" cy="2016450"/>
          </a:xfrm>
        </p:grpSpPr>
        <p:grpSp>
          <p:nvGrpSpPr>
            <p:cNvPr id="21" name="Group 109"/>
            <p:cNvGrpSpPr>
              <a:grpSpLocks/>
            </p:cNvGrpSpPr>
            <p:nvPr/>
          </p:nvGrpSpPr>
          <p:grpSpPr bwMode="auto">
            <a:xfrm>
              <a:off x="4845110" y="2135372"/>
              <a:ext cx="235124" cy="153582"/>
              <a:chOff x="184" y="192"/>
              <a:chExt cx="297" cy="194"/>
            </a:xfrm>
            <a:solidFill>
              <a:schemeClr val="accent1"/>
            </a:solidFill>
          </p:grpSpPr>
          <p:sp>
            <p:nvSpPr>
              <p:cNvPr id="29" name="AutoShape 94"/>
              <p:cNvSpPr>
                <a:spLocks/>
              </p:cNvSpPr>
              <p:nvPr/>
            </p:nvSpPr>
            <p:spPr bwMode="auto">
              <a:xfrm>
                <a:off x="352" y="192"/>
                <a:ext cx="2" cy="1"/>
              </a:xfrm>
              <a:custGeom>
                <a:avLst/>
                <a:gdLst>
                  <a:gd name="T0" fmla="*/ 0 w 21600"/>
                  <a:gd name="T1" fmla="*/ 0 h 13852"/>
                  <a:gd name="T2" fmla="*/ 0 w 21600"/>
                  <a:gd name="T3" fmla="*/ 0 h 13852"/>
                  <a:gd name="T4" fmla="*/ 0 w 21600"/>
                  <a:gd name="T5" fmla="*/ 0 h 13852"/>
                  <a:gd name="T6" fmla="*/ 0 w 21600"/>
                  <a:gd name="T7" fmla="*/ 0 h 13852"/>
                  <a:gd name="T8" fmla="*/ 0 w 21600"/>
                  <a:gd name="T9" fmla="*/ 0 h 138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13852">
                    <a:moveTo>
                      <a:pt x="0" y="4834"/>
                    </a:moveTo>
                    <a:cubicBezTo>
                      <a:pt x="3511" y="21600"/>
                      <a:pt x="21600" y="12034"/>
                      <a:pt x="21600" y="0"/>
                    </a:cubicBezTo>
                    <a:cubicBezTo>
                      <a:pt x="15647" y="0"/>
                      <a:pt x="9617" y="0"/>
                      <a:pt x="3511" y="0"/>
                    </a:cubicBezTo>
                    <a:cubicBezTo>
                      <a:pt x="4732" y="4834"/>
                      <a:pt x="3435" y="6480"/>
                      <a:pt x="0" y="4834"/>
                    </a:cubicBezTo>
                    <a:close/>
                    <a:moveTo>
                      <a:pt x="0" y="483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AutoShape 95"/>
              <p:cNvSpPr>
                <a:spLocks/>
              </p:cNvSpPr>
              <p:nvPr/>
            </p:nvSpPr>
            <p:spPr bwMode="auto">
              <a:xfrm>
                <a:off x="240" y="200"/>
                <a:ext cx="3" cy="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cubicBezTo>
                      <a:pt x="14954" y="20491"/>
                      <a:pt x="21600" y="16184"/>
                      <a:pt x="21600" y="0"/>
                    </a:cubicBezTo>
                    <a:cubicBezTo>
                      <a:pt x="7849" y="9201"/>
                      <a:pt x="3208" y="6526"/>
                      <a:pt x="0" y="21600"/>
                    </a:cubicBezTo>
                    <a:close/>
                    <a:moveTo>
                      <a:pt x="0" y="216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AutoShape 96"/>
              <p:cNvSpPr>
                <a:spLocks/>
              </p:cNvSpPr>
              <p:nvPr/>
            </p:nvSpPr>
            <p:spPr bwMode="auto">
              <a:xfrm>
                <a:off x="376" y="216"/>
                <a:ext cx="3" cy="4"/>
              </a:xfrm>
              <a:custGeom>
                <a:avLst/>
                <a:gdLst>
                  <a:gd name="T0" fmla="*/ 0 w 15151"/>
                  <a:gd name="T1" fmla="*/ 0 h 21600"/>
                  <a:gd name="T2" fmla="*/ 0 w 15151"/>
                  <a:gd name="T3" fmla="*/ 0 h 21600"/>
                  <a:gd name="T4" fmla="*/ 0 w 15151"/>
                  <a:gd name="T5" fmla="*/ 0 h 21600"/>
                  <a:gd name="T6" fmla="*/ 0 w 15151"/>
                  <a:gd name="T7" fmla="*/ 0 h 21600"/>
                  <a:gd name="T8" fmla="*/ 0 w 15151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151" h="21600">
                    <a:moveTo>
                      <a:pt x="10724" y="0"/>
                    </a:moveTo>
                    <a:cubicBezTo>
                      <a:pt x="11899" y="6522"/>
                      <a:pt x="8375" y="7809"/>
                      <a:pt x="0" y="3905"/>
                    </a:cubicBezTo>
                    <a:cubicBezTo>
                      <a:pt x="3373" y="13417"/>
                      <a:pt x="1667" y="15535"/>
                      <a:pt x="7124" y="21600"/>
                    </a:cubicBezTo>
                    <a:cubicBezTo>
                      <a:pt x="9284" y="12503"/>
                      <a:pt x="21600" y="3905"/>
                      <a:pt x="10724" y="0"/>
                    </a:cubicBezTo>
                    <a:close/>
                    <a:moveTo>
                      <a:pt x="10724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AutoShape 97"/>
              <p:cNvSpPr>
                <a:spLocks/>
              </p:cNvSpPr>
              <p:nvPr/>
            </p:nvSpPr>
            <p:spPr bwMode="auto">
              <a:xfrm>
                <a:off x="376" y="216"/>
                <a:ext cx="3" cy="5"/>
              </a:xfrm>
              <a:custGeom>
                <a:avLst/>
                <a:gdLst>
                  <a:gd name="T0" fmla="*/ 0 w 14680"/>
                  <a:gd name="T1" fmla="*/ 0 h 18108"/>
                  <a:gd name="T2" fmla="*/ 0 w 14680"/>
                  <a:gd name="T3" fmla="*/ 0 h 18108"/>
                  <a:gd name="T4" fmla="*/ 0 w 14680"/>
                  <a:gd name="T5" fmla="*/ 0 h 18108"/>
                  <a:gd name="T6" fmla="*/ 0 w 14680"/>
                  <a:gd name="T7" fmla="*/ 0 h 18108"/>
                  <a:gd name="T8" fmla="*/ 0 w 14680"/>
                  <a:gd name="T9" fmla="*/ 0 h 181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680" h="18108">
                    <a:moveTo>
                      <a:pt x="10298" y="0"/>
                    </a:moveTo>
                    <a:cubicBezTo>
                      <a:pt x="10298" y="7291"/>
                      <a:pt x="8417" y="10676"/>
                      <a:pt x="5725" y="2364"/>
                    </a:cubicBezTo>
                    <a:cubicBezTo>
                      <a:pt x="-3356" y="2364"/>
                      <a:pt x="1087" y="12243"/>
                      <a:pt x="1087" y="17618"/>
                    </a:cubicBezTo>
                    <a:cubicBezTo>
                      <a:pt x="18244" y="21600"/>
                      <a:pt x="16493" y="0"/>
                      <a:pt x="10298" y="0"/>
                    </a:cubicBezTo>
                    <a:close/>
                    <a:moveTo>
                      <a:pt x="10298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AutoShape 98"/>
              <p:cNvSpPr>
                <a:spLocks/>
              </p:cNvSpPr>
              <p:nvPr/>
            </p:nvSpPr>
            <p:spPr bwMode="auto">
              <a:xfrm>
                <a:off x="392" y="232"/>
                <a:ext cx="7" cy="3"/>
              </a:xfrm>
              <a:custGeom>
                <a:avLst/>
                <a:gdLst>
                  <a:gd name="T0" fmla="*/ 0 w 21600"/>
                  <a:gd name="T1" fmla="*/ 0 h 9393"/>
                  <a:gd name="T2" fmla="*/ 0 w 21600"/>
                  <a:gd name="T3" fmla="*/ 0 h 9393"/>
                  <a:gd name="T4" fmla="*/ 0 w 21600"/>
                  <a:gd name="T5" fmla="*/ 0 h 9393"/>
                  <a:gd name="T6" fmla="*/ 0 w 21600"/>
                  <a:gd name="T7" fmla="*/ 0 h 9393"/>
                  <a:gd name="T8" fmla="*/ 0 w 21600"/>
                  <a:gd name="T9" fmla="*/ 0 h 93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9393">
                    <a:moveTo>
                      <a:pt x="21600" y="0"/>
                    </a:moveTo>
                    <a:cubicBezTo>
                      <a:pt x="15130" y="2920"/>
                      <a:pt x="18136" y="5863"/>
                      <a:pt x="9453" y="3062"/>
                    </a:cubicBezTo>
                    <a:cubicBezTo>
                      <a:pt x="5701" y="1875"/>
                      <a:pt x="1732" y="-3323"/>
                      <a:pt x="0" y="3371"/>
                    </a:cubicBezTo>
                    <a:cubicBezTo>
                      <a:pt x="11016" y="4439"/>
                      <a:pt x="21600" y="18277"/>
                      <a:pt x="21600" y="0"/>
                    </a:cubicBezTo>
                    <a:close/>
                    <a:moveTo>
                      <a:pt x="21600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AutoShape 100"/>
              <p:cNvSpPr>
                <a:spLocks/>
              </p:cNvSpPr>
              <p:nvPr/>
            </p:nvSpPr>
            <p:spPr bwMode="auto">
              <a:xfrm>
                <a:off x="184" y="272"/>
                <a:ext cx="3" cy="2"/>
              </a:xfrm>
              <a:custGeom>
                <a:avLst/>
                <a:gdLst>
                  <a:gd name="T0" fmla="*/ 0 w 16989"/>
                  <a:gd name="T1" fmla="*/ 0 h 15334"/>
                  <a:gd name="T2" fmla="*/ 0 w 16989"/>
                  <a:gd name="T3" fmla="*/ 0 h 15334"/>
                  <a:gd name="T4" fmla="*/ 0 w 16989"/>
                  <a:gd name="T5" fmla="*/ 0 h 15334"/>
                  <a:gd name="T6" fmla="*/ 0 w 16989"/>
                  <a:gd name="T7" fmla="*/ 0 h 15334"/>
                  <a:gd name="T8" fmla="*/ 0 w 16989"/>
                  <a:gd name="T9" fmla="*/ 0 h 153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989" h="15334">
                    <a:moveTo>
                      <a:pt x="5730" y="2266"/>
                    </a:moveTo>
                    <a:cubicBezTo>
                      <a:pt x="4165" y="1591"/>
                      <a:pt x="2498" y="771"/>
                      <a:pt x="900" y="0"/>
                    </a:cubicBezTo>
                    <a:cubicBezTo>
                      <a:pt x="-4611" y="21600"/>
                      <a:pt x="16989" y="17743"/>
                      <a:pt x="16989" y="4629"/>
                    </a:cubicBezTo>
                    <a:cubicBezTo>
                      <a:pt x="12159" y="7955"/>
                      <a:pt x="7839" y="13596"/>
                      <a:pt x="5730" y="2266"/>
                    </a:cubicBezTo>
                    <a:close/>
                    <a:moveTo>
                      <a:pt x="5730" y="2266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AutoShape 103"/>
              <p:cNvSpPr>
                <a:spLocks/>
              </p:cNvSpPr>
              <p:nvPr/>
            </p:nvSpPr>
            <p:spPr bwMode="auto">
              <a:xfrm>
                <a:off x="200" y="288"/>
                <a:ext cx="2" cy="2"/>
              </a:xfrm>
              <a:custGeom>
                <a:avLst/>
                <a:gdLst>
                  <a:gd name="T0" fmla="*/ 0 w 16604"/>
                  <a:gd name="T1" fmla="*/ 0 h 17442"/>
                  <a:gd name="T2" fmla="*/ 0 w 16604"/>
                  <a:gd name="T3" fmla="*/ 0 h 17442"/>
                  <a:gd name="T4" fmla="*/ 0 w 16604"/>
                  <a:gd name="T5" fmla="*/ 0 h 17442"/>
                  <a:gd name="T6" fmla="*/ 0 w 16604"/>
                  <a:gd name="T7" fmla="*/ 0 h 174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604" h="17442">
                    <a:moveTo>
                      <a:pt x="1543" y="0"/>
                    </a:moveTo>
                    <a:cubicBezTo>
                      <a:pt x="-4492" y="21600"/>
                      <a:pt x="8577" y="17040"/>
                      <a:pt x="16563" y="17040"/>
                    </a:cubicBezTo>
                    <a:cubicBezTo>
                      <a:pt x="17108" y="7620"/>
                      <a:pt x="12116" y="1920"/>
                      <a:pt x="1543" y="0"/>
                    </a:cubicBezTo>
                    <a:close/>
                    <a:moveTo>
                      <a:pt x="1543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AutoShape 104"/>
              <p:cNvSpPr>
                <a:spLocks/>
              </p:cNvSpPr>
              <p:nvPr/>
            </p:nvSpPr>
            <p:spPr bwMode="auto">
              <a:xfrm>
                <a:off x="200" y="288"/>
                <a:ext cx="2" cy="2"/>
              </a:xfrm>
              <a:custGeom>
                <a:avLst/>
                <a:gdLst>
                  <a:gd name="T0" fmla="*/ 0 w 21600"/>
                  <a:gd name="T1" fmla="*/ 0 h 12742"/>
                  <a:gd name="T2" fmla="*/ 0 w 21600"/>
                  <a:gd name="T3" fmla="*/ 0 h 12742"/>
                  <a:gd name="T4" fmla="*/ 0 w 21600"/>
                  <a:gd name="T5" fmla="*/ 0 h 12742"/>
                  <a:gd name="T6" fmla="*/ 0 w 21600"/>
                  <a:gd name="T7" fmla="*/ 0 h 127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2742">
                    <a:moveTo>
                      <a:pt x="0" y="12742"/>
                    </a:moveTo>
                    <a:cubicBezTo>
                      <a:pt x="7251" y="11994"/>
                      <a:pt x="14425" y="11339"/>
                      <a:pt x="21600" y="10545"/>
                    </a:cubicBezTo>
                    <a:cubicBezTo>
                      <a:pt x="17860" y="-8858"/>
                      <a:pt x="2137" y="2550"/>
                      <a:pt x="0" y="12742"/>
                    </a:cubicBezTo>
                    <a:close/>
                    <a:moveTo>
                      <a:pt x="0" y="12742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AutoShape 105"/>
              <p:cNvSpPr>
                <a:spLocks/>
              </p:cNvSpPr>
              <p:nvPr/>
            </p:nvSpPr>
            <p:spPr bwMode="auto">
              <a:xfrm>
                <a:off x="232" y="288"/>
                <a:ext cx="2" cy="1"/>
              </a:xfrm>
              <a:custGeom>
                <a:avLst/>
                <a:gdLst>
                  <a:gd name="T0" fmla="*/ 0 w 17161"/>
                  <a:gd name="T1" fmla="*/ 0 h 13638"/>
                  <a:gd name="T2" fmla="*/ 0 w 17161"/>
                  <a:gd name="T3" fmla="*/ 0 h 13638"/>
                  <a:gd name="T4" fmla="*/ 0 w 17161"/>
                  <a:gd name="T5" fmla="*/ 0 h 13638"/>
                  <a:gd name="T6" fmla="*/ 0 w 17161"/>
                  <a:gd name="T7" fmla="*/ 0 h 136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161" h="13638">
                    <a:moveTo>
                      <a:pt x="1582" y="0"/>
                    </a:moveTo>
                    <a:cubicBezTo>
                      <a:pt x="-4374" y="21600"/>
                      <a:pt x="7735" y="11073"/>
                      <a:pt x="17161" y="11073"/>
                    </a:cubicBezTo>
                    <a:cubicBezTo>
                      <a:pt x="17226" y="3353"/>
                      <a:pt x="8782" y="0"/>
                      <a:pt x="1582" y="0"/>
                    </a:cubicBezTo>
                    <a:close/>
                    <a:moveTo>
                      <a:pt x="1582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AutoShape 106"/>
              <p:cNvSpPr>
                <a:spLocks/>
              </p:cNvSpPr>
              <p:nvPr/>
            </p:nvSpPr>
            <p:spPr bwMode="auto">
              <a:xfrm>
                <a:off x="224" y="288"/>
                <a:ext cx="1" cy="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7500"/>
                      <a:pt x="0" y="14250"/>
                      <a:pt x="0" y="21600"/>
                    </a:cubicBezTo>
                    <a:cubicBezTo>
                      <a:pt x="8975" y="18750"/>
                      <a:pt x="12777" y="14250"/>
                      <a:pt x="21600" y="14250"/>
                    </a:cubicBezTo>
                    <a:cubicBezTo>
                      <a:pt x="21600" y="5100"/>
                      <a:pt x="9279" y="0"/>
                      <a:pt x="0" y="0"/>
                    </a:cubicBezTo>
                    <a:close/>
                    <a:moveTo>
                      <a:pt x="0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AutoShape 107"/>
              <p:cNvSpPr>
                <a:spLocks/>
              </p:cNvSpPr>
              <p:nvPr/>
            </p:nvSpPr>
            <p:spPr bwMode="auto">
              <a:xfrm>
                <a:off x="216" y="304"/>
                <a:ext cx="1" cy="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cubicBezTo>
                      <a:pt x="17923" y="21600"/>
                      <a:pt x="17234" y="20571"/>
                      <a:pt x="21600" y="5371"/>
                    </a:cubicBezTo>
                    <a:cubicBezTo>
                      <a:pt x="16200" y="3429"/>
                      <a:pt x="10915" y="1714"/>
                      <a:pt x="5285" y="0"/>
                    </a:cubicBezTo>
                    <a:cubicBezTo>
                      <a:pt x="3447" y="7200"/>
                      <a:pt x="1838" y="14400"/>
                      <a:pt x="0" y="21600"/>
                    </a:cubicBezTo>
                    <a:close/>
                    <a:moveTo>
                      <a:pt x="0" y="216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AutoShape 108"/>
              <p:cNvSpPr>
                <a:spLocks/>
              </p:cNvSpPr>
              <p:nvPr/>
            </p:nvSpPr>
            <p:spPr bwMode="auto">
              <a:xfrm>
                <a:off x="480" y="384"/>
                <a:ext cx="1" cy="2"/>
              </a:xfrm>
              <a:custGeom>
                <a:avLst/>
                <a:gdLst>
                  <a:gd name="T0" fmla="*/ 0 w 16557"/>
                  <a:gd name="T1" fmla="*/ 0 h 18344"/>
                  <a:gd name="T2" fmla="*/ 0 w 16557"/>
                  <a:gd name="T3" fmla="*/ 0 h 18344"/>
                  <a:gd name="T4" fmla="*/ 0 w 16557"/>
                  <a:gd name="T5" fmla="*/ 0 h 18344"/>
                  <a:gd name="T6" fmla="*/ 0 w 16557"/>
                  <a:gd name="T7" fmla="*/ 0 h 183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557" h="18344">
                    <a:moveTo>
                      <a:pt x="0" y="16234"/>
                    </a:moveTo>
                    <a:cubicBezTo>
                      <a:pt x="21600" y="21600"/>
                      <a:pt x="17408" y="16922"/>
                      <a:pt x="13033" y="0"/>
                    </a:cubicBezTo>
                    <a:cubicBezTo>
                      <a:pt x="2734" y="5916"/>
                      <a:pt x="0" y="4471"/>
                      <a:pt x="0" y="16234"/>
                    </a:cubicBezTo>
                    <a:close/>
                    <a:moveTo>
                      <a:pt x="0" y="1623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4604950" y="258675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>
                  <a:solidFill>
                    <a:schemeClr val="bg1"/>
                  </a:solidFill>
                </a:rPr>
                <a:t>Two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4707260" y="3002493"/>
              <a:ext cx="182880" cy="0"/>
            </a:xfrm>
            <a:prstGeom prst="line">
              <a:avLst/>
            </a:prstGeom>
            <a:ln w="38100" cmpd="sng">
              <a:solidFill>
                <a:schemeClr val="accent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518980" y="310798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err="1">
                  <a:solidFill>
                    <a:schemeClr val="bg1"/>
                  </a:solidFill>
                </a:rPr>
                <a:t>Curabitur</a:t>
              </a:r>
              <a:r>
                <a:rPr lang="en-US" sz="1600" b="1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pulvinar</a:t>
              </a:r>
              <a:r>
                <a:rPr lang="en-US" sz="1600" b="0">
                  <a:solidFill>
                    <a:schemeClr val="bg1"/>
                  </a:solidFill>
                </a:rPr>
                <a:t> libero tempus </a:t>
              </a:r>
              <a:r>
                <a:rPr lang="en-US" sz="1600" b="0" err="1">
                  <a:solidFill>
                    <a:schemeClr val="bg1"/>
                  </a:solidFill>
                </a:rPr>
                <a:t>tincidunt</a:t>
              </a:r>
              <a:r>
                <a:rPr lang="en-US" sz="1600" b="0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.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 et ex ante</a:t>
              </a:r>
              <a:r>
                <a:rPr lang="en-US" sz="1600" b="1">
                  <a:solidFill>
                    <a:schemeClr val="bg1"/>
                  </a:solidFill>
                </a:rPr>
                <a:t>.</a:t>
              </a:r>
              <a:endParaRPr lang="en-US" sz="1600" b="1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44" name="Group 43"/>
          <p:cNvGrpSpPr/>
          <p:nvPr userDrawn="1"/>
        </p:nvGrpSpPr>
        <p:grpSpPr>
          <a:xfrm>
            <a:off x="7986173" y="2254502"/>
            <a:ext cx="3658979" cy="1565071"/>
            <a:chOff x="8358022" y="2586751"/>
            <a:chExt cx="2977662" cy="1565071"/>
          </a:xfrm>
        </p:grpSpPr>
        <p:sp>
          <p:nvSpPr>
            <p:cNvPr id="46" name="TextBox 45"/>
            <p:cNvSpPr txBox="1"/>
            <p:nvPr/>
          </p:nvSpPr>
          <p:spPr>
            <a:xfrm>
              <a:off x="8443992" y="258675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>
                  <a:solidFill>
                    <a:schemeClr val="bg1"/>
                  </a:solidFill>
                </a:rPr>
                <a:t>Three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8546302" y="300249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8358022" y="310798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err="1">
                  <a:solidFill>
                    <a:schemeClr val="bg1"/>
                  </a:solidFill>
                </a:rPr>
                <a:t>Curabitur</a:t>
              </a:r>
              <a:r>
                <a:rPr lang="en-US" sz="1600" b="1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pulvinar</a:t>
              </a:r>
              <a:r>
                <a:rPr lang="en-US" sz="1600" b="0">
                  <a:solidFill>
                    <a:schemeClr val="bg1"/>
                  </a:solidFill>
                </a:rPr>
                <a:t> libero tempus </a:t>
              </a:r>
              <a:r>
                <a:rPr lang="en-US" sz="1600" b="0" err="1">
                  <a:solidFill>
                    <a:schemeClr val="bg1"/>
                  </a:solidFill>
                </a:rPr>
                <a:t>tincidunt</a:t>
              </a:r>
              <a:r>
                <a:rPr lang="en-US" sz="1600" b="0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.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 et ex ante</a:t>
              </a:r>
              <a:r>
                <a:rPr lang="en-US" sz="1600" b="1">
                  <a:solidFill>
                    <a:schemeClr val="bg1"/>
                  </a:solidFill>
                </a:rPr>
                <a:t>.</a:t>
              </a:r>
              <a:endParaRPr lang="en-US" sz="1600" b="1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49" name="Group 48"/>
          <p:cNvGrpSpPr/>
          <p:nvPr userDrawn="1"/>
        </p:nvGrpSpPr>
        <p:grpSpPr>
          <a:xfrm>
            <a:off x="383323" y="4369600"/>
            <a:ext cx="3664242" cy="1565071"/>
            <a:chOff x="679938" y="4892291"/>
            <a:chExt cx="2977662" cy="1565071"/>
          </a:xfrm>
        </p:grpSpPr>
        <p:sp>
          <p:nvSpPr>
            <p:cNvPr id="51" name="TextBox 50"/>
            <p:cNvSpPr txBox="1"/>
            <p:nvPr/>
          </p:nvSpPr>
          <p:spPr>
            <a:xfrm>
              <a:off x="765908" y="489229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>
                  <a:solidFill>
                    <a:schemeClr val="bg1"/>
                  </a:solidFill>
                </a:rPr>
                <a:t>Four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868218" y="530803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79938" y="541352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err="1">
                  <a:solidFill>
                    <a:schemeClr val="bg1"/>
                  </a:solidFill>
                </a:rPr>
                <a:t>Curabitur</a:t>
              </a:r>
              <a:r>
                <a:rPr lang="en-US" sz="1600" b="1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pulvinar</a:t>
              </a:r>
              <a:r>
                <a:rPr lang="en-US" sz="1600" b="0">
                  <a:solidFill>
                    <a:schemeClr val="bg1"/>
                  </a:solidFill>
                </a:rPr>
                <a:t> libero tempus </a:t>
              </a:r>
              <a:r>
                <a:rPr lang="en-US" sz="1600" b="0" err="1">
                  <a:solidFill>
                    <a:schemeClr val="bg1"/>
                  </a:solidFill>
                </a:rPr>
                <a:t>tincidunt</a:t>
              </a:r>
              <a:r>
                <a:rPr lang="en-US" sz="1600" b="0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.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 et ex ante</a:t>
              </a:r>
              <a:r>
                <a:rPr lang="en-US" sz="1600" b="1">
                  <a:solidFill>
                    <a:schemeClr val="bg1"/>
                  </a:solidFill>
                </a:rPr>
                <a:t>.</a:t>
              </a:r>
              <a:endParaRPr lang="en-US" sz="1600" b="1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57" name="Group 56"/>
          <p:cNvGrpSpPr/>
          <p:nvPr userDrawn="1"/>
        </p:nvGrpSpPr>
        <p:grpSpPr>
          <a:xfrm>
            <a:off x="4264244" y="4369600"/>
            <a:ext cx="3632186" cy="1565071"/>
            <a:chOff x="4518980" y="4892291"/>
            <a:chExt cx="2977662" cy="1565071"/>
          </a:xfrm>
        </p:grpSpPr>
        <p:sp>
          <p:nvSpPr>
            <p:cNvPr id="59" name="TextBox 58"/>
            <p:cNvSpPr txBox="1"/>
            <p:nvPr/>
          </p:nvSpPr>
          <p:spPr>
            <a:xfrm>
              <a:off x="4604950" y="489229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>
                  <a:solidFill>
                    <a:schemeClr val="bg1"/>
                  </a:solidFill>
                </a:rPr>
                <a:t>Five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4707260" y="530803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518980" y="541352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err="1">
                  <a:solidFill>
                    <a:schemeClr val="bg1"/>
                  </a:solidFill>
                </a:rPr>
                <a:t>Curabitur</a:t>
              </a:r>
              <a:r>
                <a:rPr lang="en-US" sz="1600" b="1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pulvinar</a:t>
              </a:r>
              <a:r>
                <a:rPr lang="en-US" sz="1600" b="0">
                  <a:solidFill>
                    <a:schemeClr val="bg1"/>
                  </a:solidFill>
                </a:rPr>
                <a:t> libero tempus </a:t>
              </a:r>
              <a:r>
                <a:rPr lang="en-US" sz="1600" b="0" err="1">
                  <a:solidFill>
                    <a:schemeClr val="bg1"/>
                  </a:solidFill>
                </a:rPr>
                <a:t>tincidunt</a:t>
              </a:r>
              <a:r>
                <a:rPr lang="en-US" sz="1600" b="0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.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 et ex ante</a:t>
              </a:r>
              <a:r>
                <a:rPr lang="en-US" sz="1600" b="1">
                  <a:solidFill>
                    <a:schemeClr val="bg1"/>
                  </a:solidFill>
                </a:rPr>
                <a:t>.</a:t>
              </a:r>
              <a:endParaRPr lang="en-US" sz="1600" b="1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62" name="Group 61"/>
          <p:cNvGrpSpPr/>
          <p:nvPr userDrawn="1"/>
        </p:nvGrpSpPr>
        <p:grpSpPr>
          <a:xfrm>
            <a:off x="7986174" y="4306589"/>
            <a:ext cx="3658978" cy="1565071"/>
            <a:chOff x="8358022" y="4892291"/>
            <a:chExt cx="2977662" cy="1565071"/>
          </a:xfrm>
        </p:grpSpPr>
        <p:sp>
          <p:nvSpPr>
            <p:cNvPr id="64" name="TextBox 63"/>
            <p:cNvSpPr txBox="1"/>
            <p:nvPr/>
          </p:nvSpPr>
          <p:spPr>
            <a:xfrm>
              <a:off x="8443992" y="489229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>
                  <a:solidFill>
                    <a:schemeClr val="bg1"/>
                  </a:solidFill>
                </a:rPr>
                <a:t>Six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8546302" y="530803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8358022" y="541352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err="1">
                  <a:solidFill>
                    <a:schemeClr val="bg1"/>
                  </a:solidFill>
                </a:rPr>
                <a:t>Curabitur</a:t>
              </a:r>
              <a:r>
                <a:rPr lang="en-US" sz="1600" b="1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pulvinar</a:t>
              </a:r>
              <a:r>
                <a:rPr lang="en-US" sz="1600" b="0">
                  <a:solidFill>
                    <a:schemeClr val="bg1"/>
                  </a:solidFill>
                </a:rPr>
                <a:t> libero tempus </a:t>
              </a:r>
              <a:r>
                <a:rPr lang="en-US" sz="1600" b="0" err="1">
                  <a:solidFill>
                    <a:schemeClr val="bg1"/>
                  </a:solidFill>
                </a:rPr>
                <a:t>tincidunt</a:t>
              </a:r>
              <a:r>
                <a:rPr lang="en-US" sz="1600" b="0">
                  <a:solidFill>
                    <a:schemeClr val="bg1"/>
                  </a:solidFill>
                </a:rPr>
                <a:t>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. </a:t>
              </a:r>
              <a:r>
                <a:rPr lang="en-US" sz="1600" b="0" err="1">
                  <a:solidFill>
                    <a:schemeClr val="bg1"/>
                  </a:solidFill>
                </a:rPr>
                <a:t>Aliquam</a:t>
              </a:r>
              <a:r>
                <a:rPr lang="en-US" sz="1600" b="0">
                  <a:solidFill>
                    <a:schemeClr val="bg1"/>
                  </a:solidFill>
                </a:rPr>
                <a:t> et ex ante</a:t>
              </a:r>
              <a:r>
                <a:rPr lang="en-US" sz="1600" b="1">
                  <a:solidFill>
                    <a:schemeClr val="bg1"/>
                  </a:solidFill>
                </a:rPr>
                <a:t>.</a:t>
              </a:r>
              <a:endParaRPr lang="en-US" sz="1600" b="1">
                <a:solidFill>
                  <a:schemeClr val="bg1"/>
                </a:solidFill>
                <a:cs typeface="La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7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8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6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1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12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64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5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16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64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9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0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64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23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4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64000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27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8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914401" y="457201"/>
            <a:ext cx="4889499" cy="5126142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914400" y="5140618"/>
            <a:ext cx="4889500" cy="44272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Step 1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388100" y="457201"/>
            <a:ext cx="4889500" cy="5126142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6388099" y="5140618"/>
            <a:ext cx="4893343" cy="44272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Step 2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214011" y="2952229"/>
            <a:ext cx="4361289" cy="193899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Lorem ipsum dolor sit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 In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augue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nibh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non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placerat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sem.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Proin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nec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turpis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ipsum. Nunc dolor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lectus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iaculis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eget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consequat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sed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maximus et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enim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40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6578600" y="2952228"/>
            <a:ext cx="4559300" cy="193899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Lorem ipsum dolor sit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 In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augue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nibh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non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placerat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sem.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Proin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nec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turpis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ipsum. Nunc dolor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lectus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iaculis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eget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consequat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sed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maximus et </a:t>
            </a:r>
            <a:r>
              <a:rPr lang="en-US" sz="1600" b="0" i="0" kern="120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enim</a:t>
            </a:r>
            <a:r>
              <a:rPr lang="en-US" sz="16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40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6451600" y="2437870"/>
            <a:ext cx="1587499" cy="42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sz="400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1135168" y="2367802"/>
            <a:ext cx="1587499" cy="42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sz="4000">
                <a:solidFill>
                  <a:schemeClr val="accent1"/>
                </a:solidFill>
              </a:rPr>
              <a:t>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/>
          <p:bldP spid="2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/>
          <p:bldP spid="24" grpId="0"/>
        </p:bldLst>
      </p:timing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73357"/>
            <a:ext cx="7172656" cy="898243"/>
          </a:xfrm>
        </p:spPr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9" hasCustomPrompt="1"/>
          </p:nvPr>
        </p:nvSpPr>
        <p:spPr>
          <a:xfrm>
            <a:off x="7651378" y="0"/>
            <a:ext cx="4540622" cy="4518212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/>
              <a:t>Drop Photo Here</a:t>
            </a:r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21" hasCustomPrompt="1"/>
          </p:nvPr>
        </p:nvSpPr>
        <p:spPr>
          <a:xfrm>
            <a:off x="7641546" y="4628072"/>
            <a:ext cx="2229010" cy="222992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/>
              <a:t>Drop Photo Here</a:t>
            </a:r>
          </a:p>
        </p:txBody>
      </p:sp>
      <p:sp>
        <p:nvSpPr>
          <p:cNvPr id="16" name="Picture Placeholder 9"/>
          <p:cNvSpPr>
            <a:spLocks noGrp="1"/>
          </p:cNvSpPr>
          <p:nvPr>
            <p:ph type="pic" sz="quarter" idx="22" hasCustomPrompt="1"/>
          </p:nvPr>
        </p:nvSpPr>
        <p:spPr>
          <a:xfrm>
            <a:off x="9958446" y="4628072"/>
            <a:ext cx="2233554" cy="222992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/>
              <a:t>Drop Photo Here</a:t>
            </a:r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381000" y="1600200"/>
            <a:ext cx="6320118" cy="240007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Lorem ipsum dolor sit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amet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consectetur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adipiscing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elit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Cras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quis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libero a nisi semper tempus.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Nullam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mattis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lectus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lorem.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Nulla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facilisi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In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dignissim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nisl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eget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nisi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ultrices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pharetra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nulla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imperdiet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Pellentesque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lorem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orci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dictum sit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amet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vehicula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eu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venenatis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nunc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In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laoreet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ante ac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consequat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suscipit</a:t>
            </a:r>
            <a:r>
              <a:rPr lang="en-US" sz="1800" b="0" i="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 </a:t>
            </a:r>
            <a:endParaRPr lang="en-US" sz="105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23" hasCustomPrompt="1"/>
          </p:nvPr>
        </p:nvSpPr>
        <p:spPr>
          <a:xfrm>
            <a:off x="0" y="4628072"/>
            <a:ext cx="7553656" cy="222992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/>
              <a:t>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507894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/>
              <a:t>Drop a Photo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-50800" y="-111125"/>
            <a:ext cx="7239160" cy="7032625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19 h 10019"/>
              <a:gd name="connsiteX1" fmla="*/ 10 w 10000"/>
              <a:gd name="connsiteY1" fmla="*/ 0 h 10019"/>
              <a:gd name="connsiteX2" fmla="*/ 10000 w 10000"/>
              <a:gd name="connsiteY2" fmla="*/ 19 h 10019"/>
              <a:gd name="connsiteX3" fmla="*/ 8000 w 10000"/>
              <a:gd name="connsiteY3" fmla="*/ 10019 h 10019"/>
              <a:gd name="connsiteX4" fmla="*/ 0 w 10000"/>
              <a:gd name="connsiteY4" fmla="*/ 10019 h 10019"/>
              <a:gd name="connsiteX0" fmla="*/ 0 w 14358"/>
              <a:gd name="connsiteY0" fmla="*/ 10019 h 10019"/>
              <a:gd name="connsiteX1" fmla="*/ 10 w 14358"/>
              <a:gd name="connsiteY1" fmla="*/ 0 h 10019"/>
              <a:gd name="connsiteX2" fmla="*/ 14358 w 14358"/>
              <a:gd name="connsiteY2" fmla="*/ 19 h 10019"/>
              <a:gd name="connsiteX3" fmla="*/ 8000 w 14358"/>
              <a:gd name="connsiteY3" fmla="*/ 10019 h 10019"/>
              <a:gd name="connsiteX4" fmla="*/ 0 w 14358"/>
              <a:gd name="connsiteY4" fmla="*/ 10019 h 1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8" h="10019">
                <a:moveTo>
                  <a:pt x="0" y="10019"/>
                </a:moveTo>
                <a:cubicBezTo>
                  <a:pt x="3" y="6679"/>
                  <a:pt x="7" y="3340"/>
                  <a:pt x="10" y="0"/>
                </a:cubicBezTo>
                <a:lnTo>
                  <a:pt x="14358" y="19"/>
                </a:lnTo>
                <a:lnTo>
                  <a:pt x="8000" y="10019"/>
                </a:lnTo>
                <a:lnTo>
                  <a:pt x="0" y="10019"/>
                </a:lnTo>
                <a:close/>
              </a:path>
            </a:pathLst>
          </a:custGeom>
          <a:pattFill prst="pct5">
            <a:fgClr>
              <a:schemeClr val="tx1">
                <a:lumMod val="75000"/>
              </a:schemeClr>
            </a:fgClr>
            <a:bgClr>
              <a:schemeClr val="tx1">
                <a:lumMod val="95000"/>
              </a:schemeClr>
            </a:bgClr>
          </a:pattFill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/>
              <a:t>Drop a Photo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68075" y="1378672"/>
            <a:ext cx="494534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68075" y="3996267"/>
            <a:ext cx="4934947" cy="355262"/>
          </a:xfrm>
        </p:spPr>
        <p:txBody>
          <a:bodyPr anchor="t">
            <a:normAutofit/>
          </a:bodyPr>
          <a:lstStyle>
            <a:lvl1pPr marL="0" indent="0" algn="r">
              <a:buNone/>
              <a:defRPr sz="2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Skidmore College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4659910" y="-398743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/>
          <p:cNvSpPr/>
          <p:nvPr userDrawn="1"/>
        </p:nvSpPr>
        <p:spPr>
          <a:xfrm>
            <a:off x="5247284" y="-1144868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/>
          <p:cNvSpPr/>
          <p:nvPr userDrawn="1"/>
        </p:nvSpPr>
        <p:spPr>
          <a:xfrm>
            <a:off x="4964710" y="-93943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0"/>
          <p:cNvSpPr/>
          <p:nvPr userDrawn="1"/>
        </p:nvSpPr>
        <p:spPr>
          <a:xfrm>
            <a:off x="8554317" y="4466640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0"/>
          <p:cNvSpPr/>
          <p:nvPr userDrawn="1"/>
        </p:nvSpPr>
        <p:spPr>
          <a:xfrm>
            <a:off x="9141691" y="3720515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/>
          <p:cNvSpPr/>
          <p:nvPr userDrawn="1"/>
        </p:nvSpPr>
        <p:spPr>
          <a:xfrm>
            <a:off x="8859117" y="4823298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30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U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55372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Contact Us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600200"/>
            <a:ext cx="5537200" cy="398559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Think you will need more help?</a:t>
            </a: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65309" y="3486890"/>
            <a:ext cx="4897291" cy="0"/>
          </a:xfrm>
          <a:prstGeom prst="line">
            <a:avLst/>
          </a:prstGeom>
          <a:ln w="12700" cmpd="sng">
            <a:solidFill>
              <a:schemeClr val="accent5"/>
            </a:solidFill>
            <a:prstDash val="solid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665309" y="4700967"/>
            <a:ext cx="4897291" cy="0"/>
          </a:xfrm>
          <a:prstGeom prst="line">
            <a:avLst/>
          </a:prstGeom>
          <a:ln w="12700" cmpd="sng">
            <a:solidFill>
              <a:schemeClr val="accent5"/>
            </a:solidFill>
            <a:prstDash val="solid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65309" y="3095048"/>
            <a:ext cx="4897292" cy="257113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/>
              <a:t>518-580-####</a:t>
            </a:r>
          </a:p>
        </p:txBody>
      </p:sp>
      <p:sp>
        <p:nvSpPr>
          <p:cNvPr id="5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65308" y="2508131"/>
            <a:ext cx="4897292" cy="586917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2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/>
              <a:t>Call Us</a:t>
            </a:r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65308" y="4309124"/>
            <a:ext cx="4897292" cy="257113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err="1"/>
              <a:t>email@skidmore.edu</a:t>
            </a:r>
            <a:endParaRPr lang="en-US"/>
          </a:p>
        </p:txBody>
      </p:sp>
      <p:sp>
        <p:nvSpPr>
          <p:cNvPr id="5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665307" y="3722207"/>
            <a:ext cx="4897292" cy="586917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2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/>
              <a:t>Email Us</a:t>
            </a:r>
          </a:p>
        </p:txBody>
      </p:sp>
      <p:sp>
        <p:nvSpPr>
          <p:cNvPr id="58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665308" y="5422615"/>
            <a:ext cx="4897292" cy="257113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err="1"/>
              <a:t>Skidmore.edu</a:t>
            </a:r>
            <a:r>
              <a:rPr lang="en-US"/>
              <a:t>/</a:t>
            </a:r>
          </a:p>
        </p:txBody>
      </p:sp>
      <p:sp>
        <p:nvSpPr>
          <p:cNvPr id="59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665307" y="4835698"/>
            <a:ext cx="4897292" cy="586917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2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/>
              <a:t>Website</a:t>
            </a:r>
          </a:p>
        </p:txBody>
      </p:sp>
      <p:sp>
        <p:nvSpPr>
          <p:cNvPr id="60" name="Picture Placeholder 9"/>
          <p:cNvSpPr>
            <a:spLocks noGrp="1"/>
          </p:cNvSpPr>
          <p:nvPr>
            <p:ph type="pic" sz="quarter" idx="19" hasCustomPrompt="1"/>
          </p:nvPr>
        </p:nvSpPr>
        <p:spPr>
          <a:xfrm>
            <a:off x="7059706" y="457200"/>
            <a:ext cx="4751294" cy="540571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/>
              <a:t>Drop Photo Here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Name C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045823" y="404308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08212" y="685800"/>
            <a:ext cx="8990012" cy="4089400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Insert a Great Quote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08212" y="4775200"/>
            <a:ext cx="9294810" cy="401918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- Name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461000"/>
            <a:ext cx="11429999" cy="685800"/>
          </a:xfrm>
        </p:spPr>
        <p:txBody>
          <a:bodyPr/>
          <a:lstStyle>
            <a:lvl1pPr algn="ctr">
              <a:defRPr spc="500" baseline="0"/>
            </a:lvl1pPr>
          </a:lstStyle>
          <a:p>
            <a:r>
              <a:rPr lang="en-US"/>
              <a:t>INSERT  TITLE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105400"/>
          </a:xfrm>
          <a:pattFill prst="pct5">
            <a:fgClr>
              <a:schemeClr val="tx2">
                <a:lumMod val="75000"/>
              </a:schemeClr>
            </a:fgClr>
            <a:bgClr>
              <a:schemeClr val="tx2">
                <a:lumMod val="95000"/>
              </a:schemeClr>
            </a:bgClr>
          </a:pattFill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Drop a photo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1000" y="6146800"/>
            <a:ext cx="11429999" cy="5229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80596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88099" y="2730500"/>
            <a:ext cx="5102224" cy="101599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48" y="3162300"/>
            <a:ext cx="3863662" cy="9144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5346700" y="2730500"/>
            <a:ext cx="0" cy="146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88099" y="3746499"/>
            <a:ext cx="5102224" cy="522941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4023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aker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5001" y="3347569"/>
            <a:ext cx="10868026" cy="662581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Insert Your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5001" y="4010151"/>
            <a:ext cx="10868025" cy="40421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Job Title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 hasCustomPrompt="1"/>
          </p:nvPr>
        </p:nvSpPr>
        <p:spPr>
          <a:xfrm>
            <a:off x="4678363" y="351252"/>
            <a:ext cx="2781300" cy="2781300"/>
          </a:xfrm>
          <a:prstGeom prst="ellipse">
            <a:avLst/>
          </a:prstGeo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/>
              <a:t>Drop Photo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5001" y="4414370"/>
            <a:ext cx="10868025" cy="108547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gin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255264" y="2366682"/>
            <a:ext cx="10258185" cy="0"/>
          </a:xfrm>
          <a:prstGeom prst="line">
            <a:avLst/>
          </a:prstGeom>
          <a:ln w="12700" cmpd="sng">
            <a:solidFill>
              <a:schemeClr val="tx1">
                <a:lumMod val="50000"/>
                <a:alpha val="20000"/>
              </a:schemeClr>
            </a:solidFill>
            <a:prstDash val="sysDash"/>
            <a:headEnd type="oval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1133396" y="2048916"/>
            <a:ext cx="11218688" cy="63553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1410732" y="2261229"/>
            <a:ext cx="1144209" cy="23624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>
              <a:lnSpc>
                <a:spcPct val="83000"/>
              </a:lnSpc>
            </a:pPr>
            <a:r>
              <a:rPr lang="en-US" sz="200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START</a:t>
            </a:r>
          </a:p>
        </p:txBody>
      </p:sp>
      <p:sp>
        <p:nvSpPr>
          <p:cNvPr id="20" name="Isosceles Triangle 21"/>
          <p:cNvSpPr/>
          <p:nvPr userDrawn="1"/>
        </p:nvSpPr>
        <p:spPr>
          <a:xfrm rot="10800000">
            <a:off x="3077455" y="2684448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2"/>
          <p:cNvSpPr/>
          <p:nvPr userDrawn="1"/>
        </p:nvSpPr>
        <p:spPr>
          <a:xfrm rot="10800000">
            <a:off x="6065263" y="2684448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3"/>
          <p:cNvSpPr/>
          <p:nvPr userDrawn="1"/>
        </p:nvSpPr>
        <p:spPr>
          <a:xfrm rot="10800000">
            <a:off x="9142078" y="2684448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077454" y="2187633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8:00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142078" y="2192617"/>
            <a:ext cx="1037346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10:00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03467" y="2183146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9:00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932896" y="2932497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003467" y="2985529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9020103" y="2921386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932896" y="3279229"/>
            <a:ext cx="2087182" cy="251645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600" dirty="0" smtClean="0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003467" y="3343372"/>
            <a:ext cx="2087182" cy="245231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6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/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0103" y="3274729"/>
            <a:ext cx="2087182" cy="252095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6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9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 userDrawn="1"/>
        </p:nvCxnSpPr>
        <p:spPr>
          <a:xfrm>
            <a:off x="-72998" y="2405529"/>
            <a:ext cx="10400695" cy="0"/>
          </a:xfrm>
          <a:prstGeom prst="line">
            <a:avLst/>
          </a:prstGeom>
          <a:ln w="12700" cmpd="sng">
            <a:solidFill>
              <a:schemeClr val="tx1">
                <a:lumMod val="50000"/>
                <a:alpha val="20000"/>
              </a:schemeClr>
            </a:solidFill>
            <a:prstDash val="sysDash"/>
            <a:headEnd type="oval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 userDrawn="1"/>
        </p:nvSpPr>
        <p:spPr>
          <a:xfrm>
            <a:off x="-242047" y="2067347"/>
            <a:ext cx="11387737" cy="63553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itle 1"/>
          <p:cNvSpPr txBox="1">
            <a:spLocks/>
          </p:cNvSpPr>
          <p:nvPr userDrawn="1"/>
        </p:nvSpPr>
        <p:spPr>
          <a:xfrm>
            <a:off x="9863169" y="2274676"/>
            <a:ext cx="1144209" cy="23624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r">
              <a:lnSpc>
                <a:spcPct val="83000"/>
              </a:lnSpc>
            </a:pPr>
            <a:r>
              <a:rPr lang="en-US" sz="200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END</a:t>
            </a:r>
          </a:p>
        </p:txBody>
      </p:sp>
      <p:sp>
        <p:nvSpPr>
          <p:cNvPr id="37" name="Isosceles Triangle 21"/>
          <p:cNvSpPr/>
          <p:nvPr userDrawn="1"/>
        </p:nvSpPr>
        <p:spPr>
          <a:xfrm rot="10800000">
            <a:off x="1401900" y="2702879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22"/>
          <p:cNvSpPr/>
          <p:nvPr userDrawn="1"/>
        </p:nvSpPr>
        <p:spPr>
          <a:xfrm rot="10800000">
            <a:off x="4389708" y="2702879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23"/>
          <p:cNvSpPr/>
          <p:nvPr userDrawn="1"/>
        </p:nvSpPr>
        <p:spPr>
          <a:xfrm rot="10800000">
            <a:off x="7466523" y="2702879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315890" y="2225375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11:00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380514" y="2230359"/>
            <a:ext cx="1037346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1:00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241903" y="2220888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12:00</a:t>
            </a:r>
          </a:p>
        </p:txBody>
      </p:sp>
      <p:sp>
        <p:nvSpPr>
          <p:cNvPr id="4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171332" y="2970239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241903" y="3023271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58539" y="2959128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1171332" y="3316971"/>
            <a:ext cx="2087182" cy="128543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/>
          </a:p>
        </p:txBody>
      </p:sp>
      <p:sp>
        <p:nvSpPr>
          <p:cNvPr id="4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4241903" y="3381114"/>
            <a:ext cx="2087182" cy="128543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/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258539" y="3312471"/>
            <a:ext cx="2087182" cy="128543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1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Green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83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457201"/>
            <a:ext cx="114300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1"/>
            <a:ext cx="11430000" cy="419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1 Click to edit </a:t>
            </a:r>
          </a:p>
          <a:p>
            <a:pPr lvl="0"/>
            <a:r>
              <a:rPr lang="en-US"/>
              <a:t>2</a:t>
            </a:r>
          </a:p>
          <a:p>
            <a:pPr lvl="0"/>
            <a:r>
              <a:rPr lang="en-US"/>
              <a:t>3</a:t>
            </a:r>
          </a:p>
          <a:p>
            <a:pPr lvl="0"/>
            <a:r>
              <a:rPr lang="en-US"/>
              <a:t>4</a:t>
            </a:r>
          </a:p>
          <a:p>
            <a:pPr lvl="0"/>
            <a:r>
              <a:rPr lang="en-US"/>
              <a:t>5</a:t>
            </a:r>
          </a:p>
          <a:p>
            <a:pPr lvl="0"/>
            <a:r>
              <a:rPr lang="en-US"/>
              <a:t>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70" r:id="rId3"/>
    <p:sldLayoutId id="2147483669" r:id="rId4"/>
    <p:sldLayoutId id="2147483651" r:id="rId5"/>
    <p:sldLayoutId id="2147483671" r:id="rId6"/>
    <p:sldLayoutId id="2147483672" r:id="rId7"/>
    <p:sldLayoutId id="2147483655" r:id="rId8"/>
    <p:sldLayoutId id="2147483674" r:id="rId9"/>
    <p:sldLayoutId id="2147483665" r:id="rId10"/>
    <p:sldLayoutId id="2147483654" r:id="rId11"/>
    <p:sldLayoutId id="2147483650" r:id="rId12"/>
    <p:sldLayoutId id="2147483667" r:id="rId13"/>
    <p:sldLayoutId id="2147483653" r:id="rId14"/>
    <p:sldLayoutId id="2147483652" r:id="rId15"/>
    <p:sldLayoutId id="2147483664" r:id="rId16"/>
    <p:sldLayoutId id="2147483660" r:id="rId17"/>
    <p:sldLayoutId id="2147483673" r:id="rId18"/>
    <p:sldLayoutId id="2147483657" r:id="rId19"/>
    <p:sldLayoutId id="2147483663" r:id="rId20"/>
    <p:sldLayoutId id="2147483666" r:id="rId2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0" userDrawn="1">
          <p15:clr>
            <a:srgbClr val="F26B43"/>
          </p15:clr>
        </p15:guide>
        <p15:guide id="2" pos="7440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  <p15:guide id="4" orient="horz" pos="864" userDrawn="1">
          <p15:clr>
            <a:srgbClr val="F26B43"/>
          </p15:clr>
        </p15:guide>
        <p15:guide id="5" orient="horz" pos="1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7760"/>
            <a:ext cx="11430000" cy="175259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b="1" dirty="0"/>
              <a:t>Faculty &amp; Staff</a:t>
            </a:r>
            <a:br>
              <a:rPr lang="en-US" sz="4000" b="1" dirty="0"/>
            </a:br>
            <a:r>
              <a:rPr lang="en-US" sz="4000" b="1" dirty="0"/>
              <a:t>EEO Policies and Procedures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015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C8B6-AF43-4E29-9C76-EBE209CE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Overview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EEFF5-3FCE-403E-ABEF-B52886962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09" y="1758351"/>
            <a:ext cx="11430000" cy="4029635"/>
          </a:xfrm>
        </p:spPr>
        <p:txBody>
          <a:bodyPr>
            <a:normAutofit/>
          </a:bodyPr>
          <a:lstStyle/>
          <a:p>
            <a:r>
              <a:rPr lang="en-US" dirty="0">
                <a:cs typeface="Arial"/>
              </a:rPr>
              <a:t>Alignment with New Title IX Policies and Procedures for Faculty, Staff and Students</a:t>
            </a:r>
          </a:p>
          <a:p>
            <a:r>
              <a:rPr lang="en-US" dirty="0">
                <a:cs typeface="Arial"/>
              </a:rPr>
              <a:t>Alignment with Changes to the New York State Human Rights Law</a:t>
            </a:r>
          </a:p>
          <a:p>
            <a:r>
              <a:rPr lang="en-US" dirty="0">
                <a:cs typeface="Arial"/>
              </a:rPr>
              <a:t>Alignment with the College’s DEI Goals and Best Practice</a:t>
            </a:r>
          </a:p>
        </p:txBody>
      </p:sp>
    </p:spTree>
    <p:extLst>
      <p:ext uri="{BB962C8B-B14F-4D97-AF65-F5344CB8AC3E}">
        <p14:creationId xmlns:p14="http://schemas.microsoft.com/office/powerpoint/2010/main" val="364001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69385-1326-47E3-BFAF-CC499DF5B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Legal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7FED9-466B-4DD5-BFC6-7A8D91AEA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Updates the protected characteristics to include traits historically associated with race</a:t>
            </a:r>
          </a:p>
          <a:p>
            <a:r>
              <a:rPr lang="en-US" dirty="0"/>
              <a:t>Updates the College’s obligations regarding accommodations</a:t>
            </a:r>
          </a:p>
          <a:p>
            <a:pPr lvl="1"/>
            <a:r>
              <a:rPr lang="en-US" dirty="0"/>
              <a:t>Pregnancy-related conditions</a:t>
            </a:r>
          </a:p>
          <a:p>
            <a:pPr lvl="1"/>
            <a:r>
              <a:rPr lang="en-US" dirty="0"/>
              <a:t>Religious beliefs</a:t>
            </a:r>
          </a:p>
          <a:p>
            <a:pPr lvl="1"/>
            <a:r>
              <a:rPr lang="en-US" dirty="0"/>
              <a:t>Victims of domestic violence, sex offenses or stalking</a:t>
            </a:r>
          </a:p>
          <a:p>
            <a:r>
              <a:rPr lang="en-US" dirty="0"/>
              <a:t>Updates the policies’ scope to include independent contractors</a:t>
            </a:r>
          </a:p>
          <a:p>
            <a:r>
              <a:rPr lang="en-US" dirty="0"/>
              <a:t>References and integrates the College’s new Title IX policies</a:t>
            </a:r>
          </a:p>
        </p:txBody>
      </p:sp>
    </p:spTree>
    <p:extLst>
      <p:ext uri="{BB962C8B-B14F-4D97-AF65-F5344CB8AC3E}">
        <p14:creationId xmlns:p14="http://schemas.microsoft.com/office/powerpoint/2010/main" val="118476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DA4B8-1FAE-401B-8686-ECCA7818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Updates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21AA1-9650-4EBC-B06E-48A61AA7D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definition of harassment </a:t>
            </a:r>
          </a:p>
          <a:p>
            <a:r>
              <a:rPr lang="en-US" dirty="0"/>
              <a:t>Eliminates the 60-day window for bringing complaints of harassment</a:t>
            </a:r>
          </a:p>
          <a:p>
            <a:r>
              <a:rPr lang="en-US" dirty="0"/>
              <a:t>Allows the College to initiate a formal complaint while maintaining flexibility to account for student requests for confidentiality</a:t>
            </a:r>
          </a:p>
        </p:txBody>
      </p:sp>
    </p:spTree>
    <p:extLst>
      <p:ext uri="{BB962C8B-B14F-4D97-AF65-F5344CB8AC3E}">
        <p14:creationId xmlns:p14="http://schemas.microsoft.com/office/powerpoint/2010/main" val="299344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69BE-D07E-42C3-A9C8-191390EC3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Relationships Involving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18DAC-8DC0-45EE-A546-FB63AE883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Aligns the Faculty and Staff EEO Policies and Procedures by prohibiting sexual relationships between faculty and students when there is no formal authority over the student</a:t>
            </a:r>
          </a:p>
        </p:txBody>
      </p:sp>
    </p:spTree>
    <p:extLst>
      <p:ext uri="{BB962C8B-B14F-4D97-AF65-F5344CB8AC3E}">
        <p14:creationId xmlns:p14="http://schemas.microsoft.com/office/powerpoint/2010/main" val="287555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E36E-0884-4EB4-8BA7-99BCFF4F8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B41B8-89F4-4574-99CC-33E0E9925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Updated online training</a:t>
            </a:r>
          </a:p>
          <a:p>
            <a:r>
              <a:rPr lang="en-US" dirty="0"/>
              <a:t>Email with instructions and deadline – week of October 12, 2020</a:t>
            </a:r>
          </a:p>
        </p:txBody>
      </p:sp>
    </p:spTree>
    <p:extLst>
      <p:ext uri="{BB962C8B-B14F-4D97-AF65-F5344CB8AC3E}">
        <p14:creationId xmlns:p14="http://schemas.microsoft.com/office/powerpoint/2010/main" val="215504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Skidmore Branding">
      <a:dk1>
        <a:srgbClr val="FFFFFF"/>
      </a:dk1>
      <a:lt1>
        <a:srgbClr val="006853"/>
      </a:lt1>
      <a:dk2>
        <a:srgbClr val="FFFFFF"/>
      </a:dk2>
      <a:lt2>
        <a:srgbClr val="000000"/>
      </a:lt2>
      <a:accent1>
        <a:srgbClr val="006853"/>
      </a:accent1>
      <a:accent2>
        <a:srgbClr val="FFD200"/>
      </a:accent2>
      <a:accent3>
        <a:srgbClr val="F38B00"/>
      </a:accent3>
      <a:accent4>
        <a:srgbClr val="F3C417"/>
      </a:accent4>
      <a:accent5>
        <a:srgbClr val="82BC00"/>
      </a:accent5>
      <a:accent6>
        <a:srgbClr val="006853"/>
      </a:accent6>
      <a:hlink>
        <a:srgbClr val="F38B00"/>
      </a:hlink>
      <a:folHlink>
        <a:srgbClr val="F38B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idmorePresentation" id="{A995FD04-683D-FC44-BE4A-EDAA588A0053}" vid="{C118F1D1-7632-1C43-80FB-3A492C1825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082C9D2F183C44AA9A6C5796E6CE50" ma:contentTypeVersion="4" ma:contentTypeDescription="Create a new document." ma:contentTypeScope="" ma:versionID="0a09998460229aa8de2041a2f7220203">
  <xsd:schema xmlns:xsd="http://www.w3.org/2001/XMLSchema" xmlns:xs="http://www.w3.org/2001/XMLSchema" xmlns:p="http://schemas.microsoft.com/office/2006/metadata/properties" xmlns:ns2="ca2f8b48-bd61-48dd-8c71-64c5f52e1fc7" targetNamespace="http://schemas.microsoft.com/office/2006/metadata/properties" ma:root="true" ma:fieldsID="fb883ec45fee264ccbb799712ec8cc05" ns2:_="">
    <xsd:import namespace="ca2f8b48-bd61-48dd-8c71-64c5f52e1f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2f8b48-bd61-48dd-8c71-64c5f52e1f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C09F2B-9564-45B1-BBB8-C3F30B935C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F10526-3239-4EFE-8C40-1B405479954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a2f8b48-bd61-48dd-8c71-64c5f52e1fc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6BAB8B-1564-4090-8DCD-D217AA591CC5}">
  <ds:schemaRefs>
    <ds:schemaRef ds:uri="ca2f8b48-bd61-48dd-8c71-64c5f52e1f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177</Words>
  <Application>Microsoft Office PowerPoint</Application>
  <PresentationFormat>Widescreen</PresentationFormat>
  <Paragraphs>24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Lato Light</vt:lpstr>
      <vt:lpstr>Open Sans</vt:lpstr>
      <vt:lpstr>Roboto Condensed Light</vt:lpstr>
      <vt:lpstr>Parallax</vt:lpstr>
      <vt:lpstr>Faculty &amp; Staff EEO Policies and Procedures</vt:lpstr>
      <vt:lpstr>Overview of Changes</vt:lpstr>
      <vt:lpstr>Legal Updates</vt:lpstr>
      <vt:lpstr>Legal Updates Continued</vt:lpstr>
      <vt:lpstr>Sexual Relationships Involving Students</vt:lpstr>
      <vt:lpstr>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Breakfast with HR:  Connecting &amp; Engaging with Employees during Difficult Times</dc:title>
  <dc:creator>Sarah Vero</dc:creator>
  <cp:lastModifiedBy>Debra Peterson</cp:lastModifiedBy>
  <cp:revision>23</cp:revision>
  <dcterms:created xsi:type="dcterms:W3CDTF">2020-09-30T03:12:50Z</dcterms:created>
  <dcterms:modified xsi:type="dcterms:W3CDTF">2020-10-02T14:16:30Z</dcterms:modified>
</cp:coreProperties>
</file>