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1" r:id="rId2"/>
    <p:sldId id="328" r:id="rId3"/>
    <p:sldId id="322" r:id="rId4"/>
    <p:sldId id="283"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8" d="100"/>
          <a:sy n="98" d="100"/>
        </p:scale>
        <p:origin x="110" y="10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1">
    <p:bg>
      <p:bgPr>
        <a:blipFill dpi="0" rotWithShape="1">
          <a:blip r:embed="rId2">
            <a:lum/>
          </a:blip>
          <a:srcRect/>
          <a:stretch>
            <a:fillRect t="-4000" b="-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81000" y="478922"/>
            <a:ext cx="6674349" cy="892678"/>
          </a:xfrm>
        </p:spPr>
        <p:txBody>
          <a:bodyPr anchor="b">
            <a:normAutofit/>
          </a:bodyPr>
          <a:lstStyle>
            <a:lvl1pPr algn="ctr">
              <a:defRPr sz="6000">
                <a:solidFill>
                  <a:schemeClr val="tx2"/>
                </a:solidFill>
                <a:effectLst/>
              </a:defRPr>
            </a:lvl1pPr>
          </a:lstStyle>
          <a:p>
            <a:r>
              <a:rPr lang="en-US" dirty="0"/>
              <a:t>Master title style</a:t>
            </a:r>
          </a:p>
        </p:txBody>
      </p:sp>
      <p:sp>
        <p:nvSpPr>
          <p:cNvPr id="3" name="Subtitle 2"/>
          <p:cNvSpPr>
            <a:spLocks noGrp="1"/>
          </p:cNvSpPr>
          <p:nvPr>
            <p:ph type="subTitle" idx="1"/>
          </p:nvPr>
        </p:nvSpPr>
        <p:spPr>
          <a:xfrm>
            <a:off x="381001" y="1600200"/>
            <a:ext cx="6674348" cy="351144"/>
          </a:xfrm>
        </p:spPr>
        <p:txBody>
          <a:bodyPr anchor="t">
            <a:normAutofit/>
          </a:bodyPr>
          <a:lstStyle>
            <a:lvl1pPr marL="0" indent="0" algn="ctr">
              <a:buNone/>
              <a:defRPr sz="21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2122423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Designed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5088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Section Divider">
    <p:bg>
      <p:bgPr>
        <a:blipFill dpi="0" rotWithShape="1">
          <a:blip r:embed="rId2">
            <a:lum/>
          </a:blip>
          <a:srcRect/>
          <a:stretch>
            <a:fillRect t="-4000" b="-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629647"/>
            <a:ext cx="11430000" cy="1752599"/>
          </a:xfrm>
        </p:spPr>
        <p:txBody>
          <a:bodyPr>
            <a:normAutofit/>
          </a:bodyPr>
          <a:lstStyle>
            <a:lvl1pPr>
              <a:defRPr sz="7200">
                <a:solidFill>
                  <a:schemeClr val="tx1"/>
                </a:solidFill>
              </a:defRPr>
            </a:lvl1pPr>
          </a:lstStyle>
          <a:p>
            <a:r>
              <a:rPr lang="en-US" dirty="0"/>
              <a:t>Section Title</a:t>
            </a:r>
          </a:p>
        </p:txBody>
      </p:sp>
    </p:spTree>
    <p:extLst>
      <p:ext uri="{BB962C8B-B14F-4D97-AF65-F5344CB8AC3E}">
        <p14:creationId xmlns:p14="http://schemas.microsoft.com/office/powerpoint/2010/main" val="620051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457200"/>
            <a:ext cx="11430000" cy="914400"/>
          </a:xfrm>
        </p:spPr>
        <p:txBody>
          <a:bodyPr/>
          <a:lstStyle>
            <a:lvl1pPr algn="l">
              <a:defRPr/>
            </a:lvl1pPr>
          </a:lstStyle>
          <a:p>
            <a:r>
              <a:rPr lang="en-US" dirty="0"/>
              <a:t>Title</a:t>
            </a:r>
          </a:p>
        </p:txBody>
      </p:sp>
      <p:sp>
        <p:nvSpPr>
          <p:cNvPr id="3" name="Content Placeholder 2"/>
          <p:cNvSpPr>
            <a:spLocks noGrp="1"/>
          </p:cNvSpPr>
          <p:nvPr>
            <p:ph idx="1" hasCustomPrompt="1"/>
          </p:nvPr>
        </p:nvSpPr>
        <p:spPr>
          <a:xfrm>
            <a:off x="381000" y="1600200"/>
            <a:ext cx="11430000" cy="4029635"/>
          </a:xfrm>
        </p:spPr>
        <p:txBody>
          <a:bodyPr anchor="ctr"/>
          <a:lstStyle/>
          <a:p>
            <a:pPr lvl="0"/>
            <a:r>
              <a:rPr lang="en-US" dirty="0"/>
              <a:t>1 Click to edit</a:t>
            </a:r>
          </a:p>
          <a:p>
            <a:pPr lvl="0"/>
            <a:r>
              <a:rPr lang="en-US" dirty="0"/>
              <a:t>2</a:t>
            </a:r>
          </a:p>
          <a:p>
            <a:pPr lvl="0"/>
            <a:r>
              <a:rPr lang="en-US" dirty="0"/>
              <a:t>3</a:t>
            </a:r>
          </a:p>
          <a:p>
            <a:pPr lvl="0"/>
            <a:r>
              <a:rPr lang="en-US" dirty="0"/>
              <a:t>4</a:t>
            </a:r>
          </a:p>
          <a:p>
            <a:pPr lvl="0"/>
            <a:r>
              <a:rPr lang="en-US" dirty="0"/>
              <a:t>5</a:t>
            </a:r>
          </a:p>
          <a:p>
            <a:pPr lvl="0"/>
            <a:r>
              <a:rPr lang="en-US" dirty="0"/>
              <a:t>6</a:t>
            </a:r>
          </a:p>
        </p:txBody>
      </p:sp>
    </p:spTree>
    <p:extLst>
      <p:ext uri="{BB962C8B-B14F-4D97-AF65-F5344CB8AC3E}">
        <p14:creationId xmlns:p14="http://schemas.microsoft.com/office/powerpoint/2010/main" val="32380506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Subtitle, and Paragraph">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457200"/>
            <a:ext cx="11430000" cy="914400"/>
          </a:xfrm>
        </p:spPr>
        <p:txBody>
          <a:bodyPr vert="horz" lIns="91440" tIns="45720" rIns="91440" bIns="45720" rtlCol="0" anchor="ctr">
            <a:normAutofit/>
          </a:bodyPr>
          <a:lstStyle>
            <a:lvl1pPr algn="l">
              <a:defRPr lang="en-US" b="0" dirty="0"/>
            </a:lvl1pPr>
          </a:lstStyle>
          <a:p>
            <a:pPr marL="0" lvl="0"/>
            <a:r>
              <a:rPr lang="en-US" dirty="0"/>
              <a:t>Big Title</a:t>
            </a:r>
          </a:p>
        </p:txBody>
      </p:sp>
      <p:sp>
        <p:nvSpPr>
          <p:cNvPr id="10" name="Text Placeholder 9"/>
          <p:cNvSpPr>
            <a:spLocks noGrp="1"/>
          </p:cNvSpPr>
          <p:nvPr>
            <p:ph type="body" sz="quarter" idx="13" hasCustomPrompt="1"/>
          </p:nvPr>
        </p:nvSpPr>
        <p:spPr>
          <a:xfrm>
            <a:off x="381001" y="1600200"/>
            <a:ext cx="11430000" cy="609600"/>
          </a:xfrm>
        </p:spPr>
        <p:txBody>
          <a:bodyPr vert="horz" lIns="91440" tIns="45720" rIns="91440" bIns="45720" rtlCol="0" anchor="b">
            <a:normAutofit/>
          </a:bodyPr>
          <a:lstStyle>
            <a:lvl1pPr marL="0" marR="0" indent="-285750" algn="l" defTabSz="457200" rtl="0" eaLnBrk="1" fontAlgn="auto" latinLnBrk="0" hangingPunct="1">
              <a:lnSpc>
                <a:spcPct val="100000"/>
              </a:lnSpc>
              <a:spcBef>
                <a:spcPct val="0"/>
              </a:spcBef>
              <a:spcAft>
                <a:spcPts val="600"/>
              </a:spcAft>
              <a:buClr>
                <a:schemeClr val="accent1">
                  <a:lumMod val="75000"/>
                </a:schemeClr>
              </a:buClr>
              <a:buSzPct val="145000"/>
              <a:buFont typeface="Arial"/>
              <a:buNone/>
              <a:tabLst/>
              <a:defRPr lang="en-US" b="1" i="0" smtClean="0">
                <a:effectLst/>
              </a:defRPr>
            </a:lvl1pPr>
          </a:lstStyle>
          <a:p>
            <a:pPr marL="0" marR="0" lvl="0" indent="-285750" algn="l" defTabSz="457200" rtl="0" eaLnBrk="1" fontAlgn="auto" latinLnBrk="0" hangingPunct="1">
              <a:lnSpc>
                <a:spcPct val="100000"/>
              </a:lnSpc>
              <a:spcBef>
                <a:spcPct val="0"/>
              </a:spcBef>
              <a:spcAft>
                <a:spcPts val="600"/>
              </a:spcAft>
              <a:buClr>
                <a:schemeClr val="accent1">
                  <a:lumMod val="75000"/>
                </a:schemeClr>
              </a:buClr>
              <a:buSzPct val="145000"/>
              <a:buFont typeface="Arial"/>
              <a:buNone/>
              <a:tabLst/>
              <a:defRPr/>
            </a:pPr>
            <a:r>
              <a:rPr lang="en-US" dirty="0" err="1"/>
              <a:t>Praesent</a:t>
            </a:r>
            <a:r>
              <a:rPr lang="en-US" dirty="0"/>
              <a:t> </a:t>
            </a:r>
            <a:r>
              <a:rPr lang="en-US" dirty="0" err="1"/>
              <a:t>vestibulum</a:t>
            </a:r>
            <a:r>
              <a:rPr lang="en-US" dirty="0"/>
              <a:t> </a:t>
            </a:r>
            <a:r>
              <a:rPr lang="en-US" dirty="0" err="1"/>
              <a:t>euismod</a:t>
            </a:r>
            <a:r>
              <a:rPr lang="en-US" dirty="0"/>
              <a:t> </a:t>
            </a:r>
            <a:r>
              <a:rPr lang="en-US" dirty="0" err="1"/>
              <a:t>rhoncus</a:t>
            </a:r>
            <a:r>
              <a:rPr lang="en-US" dirty="0"/>
              <a:t>.</a:t>
            </a:r>
          </a:p>
        </p:txBody>
      </p:sp>
      <p:sp>
        <p:nvSpPr>
          <p:cNvPr id="3" name="Text Placeholder 2"/>
          <p:cNvSpPr>
            <a:spLocks noGrp="1"/>
          </p:cNvSpPr>
          <p:nvPr>
            <p:ph type="body" idx="1" hasCustomPrompt="1"/>
          </p:nvPr>
        </p:nvSpPr>
        <p:spPr>
          <a:xfrm>
            <a:off x="381000" y="2514599"/>
            <a:ext cx="11430000" cy="3074894"/>
          </a:xfrm>
        </p:spPr>
        <p:txBody>
          <a:bodyPr anchor="t">
            <a:normAutofit/>
          </a:bodyPr>
          <a:lstStyle>
            <a:lvl1pPr marL="0" indent="0" algn="l">
              <a:buNone/>
              <a:defRPr lang="en-US" b="0" i="0" smtClean="0">
                <a:effectLs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err="1"/>
              <a:t>ulla</a:t>
            </a:r>
            <a:r>
              <a:rPr lang="en-US" dirty="0"/>
              <a:t> </a:t>
            </a:r>
            <a:r>
              <a:rPr lang="en-US" dirty="0" err="1"/>
              <a:t>sollicitudin</a:t>
            </a:r>
            <a:r>
              <a:rPr lang="en-US" dirty="0"/>
              <a:t> </a:t>
            </a:r>
            <a:r>
              <a:rPr lang="en-US" dirty="0" err="1"/>
              <a:t>risus</a:t>
            </a:r>
            <a:r>
              <a:rPr lang="en-US" dirty="0"/>
              <a:t> </a:t>
            </a:r>
            <a:r>
              <a:rPr lang="en-US" dirty="0" err="1"/>
              <a:t>mauris</a:t>
            </a:r>
            <a:r>
              <a:rPr lang="en-US" dirty="0"/>
              <a:t>, </a:t>
            </a:r>
            <a:r>
              <a:rPr lang="en-US" dirty="0" err="1"/>
              <a:t>posuere</a:t>
            </a:r>
            <a:r>
              <a:rPr lang="en-US" dirty="0"/>
              <a:t> convallis </a:t>
            </a:r>
            <a:r>
              <a:rPr lang="en-US" dirty="0" err="1"/>
              <a:t>tortor</a:t>
            </a:r>
            <a:r>
              <a:rPr lang="en-US" dirty="0"/>
              <a:t> </a:t>
            </a:r>
            <a:r>
              <a:rPr lang="en-US" dirty="0" err="1"/>
              <a:t>ultrices</a:t>
            </a:r>
            <a:r>
              <a:rPr lang="en-US" dirty="0"/>
              <a:t> sit </a:t>
            </a:r>
            <a:r>
              <a:rPr lang="en-US" dirty="0" err="1"/>
              <a:t>amet</a:t>
            </a:r>
            <a:r>
              <a:rPr lang="en-US" dirty="0"/>
              <a:t>. Integer </a:t>
            </a:r>
            <a:r>
              <a:rPr lang="en-US" dirty="0" err="1"/>
              <a:t>vel</a:t>
            </a:r>
            <a:r>
              <a:rPr lang="en-US" dirty="0"/>
              <a:t> ipsum quam. </a:t>
            </a:r>
            <a:r>
              <a:rPr lang="en-US" dirty="0" err="1"/>
              <a:t>Ut</a:t>
            </a:r>
            <a:r>
              <a:rPr lang="en-US" dirty="0"/>
              <a:t> </a:t>
            </a:r>
            <a:r>
              <a:rPr lang="en-US" dirty="0" err="1"/>
              <a:t>sed</a:t>
            </a:r>
            <a:r>
              <a:rPr lang="en-US" dirty="0"/>
              <a:t> </a:t>
            </a:r>
            <a:r>
              <a:rPr lang="en-US" dirty="0" err="1"/>
              <a:t>iaculis</a:t>
            </a:r>
            <a:r>
              <a:rPr lang="en-US" dirty="0"/>
              <a:t> ligula. </a:t>
            </a:r>
            <a:r>
              <a:rPr lang="en-US" dirty="0" err="1"/>
              <a:t>Nullam</a:t>
            </a:r>
            <a:r>
              <a:rPr lang="en-US" dirty="0"/>
              <a:t> a convallis </a:t>
            </a:r>
            <a:r>
              <a:rPr lang="en-US" dirty="0" err="1"/>
              <a:t>mauris</a:t>
            </a:r>
            <a:r>
              <a:rPr lang="en-US" dirty="0"/>
              <a:t>. </a:t>
            </a:r>
            <a:r>
              <a:rPr lang="en-US" dirty="0" err="1"/>
              <a:t>Curabitur</a:t>
            </a:r>
            <a:r>
              <a:rPr lang="en-US" dirty="0"/>
              <a:t> </a:t>
            </a:r>
            <a:r>
              <a:rPr lang="en-US" dirty="0" err="1"/>
              <a:t>pulvinar</a:t>
            </a:r>
            <a:r>
              <a:rPr lang="en-US" dirty="0"/>
              <a:t> libero tempus </a:t>
            </a:r>
            <a:r>
              <a:rPr lang="en-US" dirty="0" err="1"/>
              <a:t>tincidunt</a:t>
            </a:r>
            <a:r>
              <a:rPr lang="en-US" dirty="0"/>
              <a:t> </a:t>
            </a:r>
            <a:r>
              <a:rPr lang="en-US" dirty="0" err="1"/>
              <a:t>aliquam</a:t>
            </a:r>
            <a:r>
              <a:rPr lang="en-US" dirty="0"/>
              <a:t>. </a:t>
            </a:r>
            <a:r>
              <a:rPr lang="en-US" dirty="0" err="1"/>
              <a:t>Aliquam</a:t>
            </a:r>
            <a:r>
              <a:rPr lang="en-US" dirty="0"/>
              <a:t> et ex ante. </a:t>
            </a:r>
            <a:r>
              <a:rPr lang="en-US" dirty="0" err="1"/>
              <a:t>Cras</a:t>
            </a:r>
            <a:r>
              <a:rPr lang="en-US" dirty="0"/>
              <a:t> </a:t>
            </a:r>
            <a:r>
              <a:rPr lang="en-US" dirty="0" err="1"/>
              <a:t>mollis</a:t>
            </a:r>
            <a:r>
              <a:rPr lang="en-US" dirty="0"/>
              <a:t> </a:t>
            </a:r>
            <a:r>
              <a:rPr lang="en-US" dirty="0" err="1"/>
              <a:t>eget</a:t>
            </a:r>
            <a:r>
              <a:rPr lang="en-US" dirty="0"/>
              <a:t> </a:t>
            </a:r>
            <a:r>
              <a:rPr lang="en-US" dirty="0" err="1"/>
              <a:t>turpis</a:t>
            </a:r>
            <a:r>
              <a:rPr lang="en-US" dirty="0"/>
              <a:t> </a:t>
            </a:r>
            <a:r>
              <a:rPr lang="en-US" dirty="0" err="1"/>
              <a:t>eu</a:t>
            </a:r>
            <a:r>
              <a:rPr lang="en-US" dirty="0"/>
              <a:t> </a:t>
            </a:r>
            <a:r>
              <a:rPr lang="en-US" dirty="0" err="1"/>
              <a:t>rhoncus</a:t>
            </a:r>
            <a:r>
              <a:rPr lang="en-US" dirty="0"/>
              <a:t>. Nam </a:t>
            </a:r>
            <a:r>
              <a:rPr lang="en-US" dirty="0" err="1"/>
              <a:t>viverra</a:t>
            </a:r>
            <a:r>
              <a:rPr lang="en-US" dirty="0"/>
              <a:t> </a:t>
            </a:r>
            <a:r>
              <a:rPr lang="en-US" dirty="0" err="1"/>
              <a:t>condimentum</a:t>
            </a:r>
            <a:r>
              <a:rPr lang="en-US" dirty="0"/>
              <a:t> </a:t>
            </a:r>
            <a:r>
              <a:rPr lang="en-US" dirty="0" err="1"/>
              <a:t>leo</a:t>
            </a:r>
            <a:r>
              <a:rPr lang="en-US" dirty="0"/>
              <a:t>, </a:t>
            </a:r>
            <a:r>
              <a:rPr lang="en-US" dirty="0" err="1"/>
              <a:t>eget</a:t>
            </a:r>
            <a:r>
              <a:rPr lang="en-US" dirty="0"/>
              <a:t> </a:t>
            </a:r>
            <a:r>
              <a:rPr lang="en-US" dirty="0" err="1"/>
              <a:t>mollis</a:t>
            </a:r>
            <a:r>
              <a:rPr lang="en-US" dirty="0"/>
              <a:t> </a:t>
            </a:r>
            <a:r>
              <a:rPr lang="en-US" dirty="0" err="1"/>
              <a:t>nulla</a:t>
            </a:r>
            <a:r>
              <a:rPr lang="en-US" dirty="0"/>
              <a:t> </a:t>
            </a:r>
            <a:r>
              <a:rPr lang="en-US" dirty="0" err="1"/>
              <a:t>ultrices</a:t>
            </a:r>
            <a:r>
              <a:rPr lang="en-US" dirty="0"/>
              <a:t> </a:t>
            </a:r>
            <a:r>
              <a:rPr lang="en-US" dirty="0" err="1"/>
              <a:t>fermentum</a:t>
            </a:r>
            <a:r>
              <a:rPr lang="en-US" dirty="0"/>
              <a:t>. </a:t>
            </a:r>
          </a:p>
        </p:txBody>
      </p:sp>
    </p:spTree>
    <p:extLst>
      <p:ext uri="{BB962C8B-B14F-4D97-AF65-F5344CB8AC3E}">
        <p14:creationId xmlns:p14="http://schemas.microsoft.com/office/powerpoint/2010/main" val="2836652187"/>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2 Colum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342901"/>
            <a:ext cx="11468100" cy="1028700"/>
          </a:xfrm>
        </p:spPr>
        <p:txBody>
          <a:bodyPr/>
          <a:lstStyle>
            <a:lvl1pPr>
              <a:defRPr/>
            </a:lvl1pPr>
          </a:lstStyle>
          <a:p>
            <a:r>
              <a:rPr lang="en-US" dirty="0"/>
              <a:t>Title</a:t>
            </a:r>
          </a:p>
        </p:txBody>
      </p:sp>
      <p:sp>
        <p:nvSpPr>
          <p:cNvPr id="3" name="Text Placeholder 2"/>
          <p:cNvSpPr>
            <a:spLocks noGrp="1"/>
          </p:cNvSpPr>
          <p:nvPr>
            <p:ph type="body" idx="1" hasCustomPrompt="1"/>
          </p:nvPr>
        </p:nvSpPr>
        <p:spPr>
          <a:xfrm>
            <a:off x="381000" y="1600199"/>
            <a:ext cx="5673332" cy="537883"/>
          </a:xfrm>
        </p:spPr>
        <p:txBody>
          <a:bodyPr anchor="b">
            <a:noAutofit/>
          </a:bodyPr>
          <a:lstStyle>
            <a:lvl1pPr marL="0" indent="0">
              <a:buNone/>
              <a:defRPr sz="24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Subtitle</a:t>
            </a:r>
          </a:p>
        </p:txBody>
      </p:sp>
      <p:sp>
        <p:nvSpPr>
          <p:cNvPr id="4" name="Content Placeholder 3"/>
          <p:cNvSpPr>
            <a:spLocks noGrp="1"/>
          </p:cNvSpPr>
          <p:nvPr>
            <p:ph sz="half" idx="2" hasCustomPrompt="1"/>
          </p:nvPr>
        </p:nvSpPr>
        <p:spPr>
          <a:xfrm>
            <a:off x="381000" y="2277003"/>
            <a:ext cx="5673332" cy="3532126"/>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1</a:t>
            </a:r>
          </a:p>
          <a:p>
            <a:pPr lvl="0"/>
            <a:r>
              <a:rPr lang="en-US" dirty="0"/>
              <a:t>2</a:t>
            </a:r>
          </a:p>
          <a:p>
            <a:pPr lvl="0"/>
            <a:r>
              <a:rPr lang="en-US" dirty="0"/>
              <a:t>3</a:t>
            </a:r>
          </a:p>
          <a:p>
            <a:pPr lvl="0"/>
            <a:r>
              <a:rPr lang="en-US" dirty="0"/>
              <a:t>4</a:t>
            </a:r>
          </a:p>
          <a:p>
            <a:pPr lvl="0"/>
            <a:endParaRPr lang="en-US" dirty="0"/>
          </a:p>
        </p:txBody>
      </p:sp>
      <p:sp>
        <p:nvSpPr>
          <p:cNvPr id="5" name="Text Placeholder 4"/>
          <p:cNvSpPr>
            <a:spLocks noGrp="1"/>
          </p:cNvSpPr>
          <p:nvPr>
            <p:ph type="body" sz="quarter" idx="3" hasCustomPrompt="1"/>
          </p:nvPr>
        </p:nvSpPr>
        <p:spPr>
          <a:xfrm>
            <a:off x="6155248" y="1600199"/>
            <a:ext cx="5673332" cy="537883"/>
          </a:xfrm>
        </p:spPr>
        <p:txBody>
          <a:bodyPr anchor="b">
            <a:noAutofit/>
          </a:bodyPr>
          <a:lstStyle>
            <a:lvl1pPr marL="0" indent="0">
              <a:buNone/>
              <a:defRPr sz="24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Subtitle</a:t>
            </a:r>
          </a:p>
        </p:txBody>
      </p:sp>
      <p:sp>
        <p:nvSpPr>
          <p:cNvPr id="6" name="Content Placeholder 5"/>
          <p:cNvSpPr>
            <a:spLocks noGrp="1"/>
          </p:cNvSpPr>
          <p:nvPr>
            <p:ph sz="quarter" idx="4" hasCustomPrompt="1"/>
          </p:nvPr>
        </p:nvSpPr>
        <p:spPr>
          <a:xfrm>
            <a:off x="6155248" y="2277003"/>
            <a:ext cx="5673332" cy="3532126"/>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1</a:t>
            </a:r>
          </a:p>
          <a:p>
            <a:pPr lvl="0"/>
            <a:r>
              <a:rPr lang="en-US" dirty="0"/>
              <a:t>2</a:t>
            </a:r>
          </a:p>
          <a:p>
            <a:pPr lvl="0"/>
            <a:r>
              <a:rPr lang="en-US" dirty="0"/>
              <a:t>3</a:t>
            </a:r>
          </a:p>
          <a:p>
            <a:pPr lvl="0"/>
            <a:r>
              <a:rPr lang="en-US" dirty="0"/>
              <a:t>4</a:t>
            </a:r>
          </a:p>
        </p:txBody>
      </p:sp>
    </p:spTree>
    <p:extLst>
      <p:ext uri="{BB962C8B-B14F-4D97-AF65-F5344CB8AC3E}">
        <p14:creationId xmlns:p14="http://schemas.microsoft.com/office/powerpoint/2010/main" val="3132970133"/>
      </p:ext>
    </p:extLst>
  </p:cSld>
  <p:clrMapOvr>
    <a:masterClrMapping/>
  </p:clrMapOvr>
  <p:extLst>
    <p:ext uri="{DCECCB84-F9BA-43D5-87BE-67443E8EF086}">
      <p15:sldGuideLst xmlns:p15="http://schemas.microsoft.com/office/powerpoint/2012/main">
        <p15:guide id="1" orient="horz" pos="216">
          <p15:clr>
            <a:srgbClr val="FBAE40"/>
          </p15:clr>
        </p15:guide>
        <p15:guide id="2" pos="240">
          <p15:clr>
            <a:srgbClr val="FBAE40"/>
          </p15:clr>
        </p15:guide>
        <p15:guide id="3" pos="7464">
          <p15:clr>
            <a:srgbClr val="FBAE40"/>
          </p15:clr>
        </p15:guide>
        <p15:guide id="4" orient="horz" pos="864">
          <p15:clr>
            <a:srgbClr val="FBAE40"/>
          </p15:clr>
        </p15:guide>
        <p15:guide id="5" orient="horz" pos="1008">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381000" y="457200"/>
            <a:ext cx="10309412" cy="817561"/>
          </a:xfrm>
        </p:spPr>
        <p:txBody>
          <a:bodyPr/>
          <a:lstStyle/>
          <a:p>
            <a:r>
              <a:rPr lang="en-US" dirty="0"/>
              <a:t>THREE COLUMN TEXT</a:t>
            </a:r>
          </a:p>
        </p:txBody>
      </p:sp>
      <p:sp>
        <p:nvSpPr>
          <p:cNvPr id="9" name="Text Placeholder 2"/>
          <p:cNvSpPr>
            <a:spLocks noGrp="1"/>
          </p:cNvSpPr>
          <p:nvPr>
            <p:ph type="body" sz="quarter" idx="10"/>
          </p:nvPr>
        </p:nvSpPr>
        <p:spPr>
          <a:xfrm>
            <a:off x="381000" y="1584043"/>
            <a:ext cx="10309412" cy="342900"/>
          </a:xfrm>
        </p:spPr>
        <p:txBody>
          <a:bodyPr>
            <a:noAutofit/>
          </a:bodyPr>
          <a:lstStyle>
            <a:lvl1pPr marL="0" indent="0">
              <a:buNone/>
              <a:defRPr sz="1600"/>
            </a:lvl1pPr>
          </a:lstStyle>
          <a:p>
            <a:r>
              <a:rPr lang="en-US" dirty="0"/>
              <a:t>LOREM IPSUM, GIVING INFORMATION ON ITS ORIGINS, AS WELL AS A RANDOM TEXT HERE</a:t>
            </a:r>
          </a:p>
        </p:txBody>
      </p:sp>
      <p:sp>
        <p:nvSpPr>
          <p:cNvPr id="10" name="TextBox 9"/>
          <p:cNvSpPr txBox="1"/>
          <p:nvPr userDrawn="1"/>
        </p:nvSpPr>
        <p:spPr>
          <a:xfrm>
            <a:off x="381000" y="1971298"/>
            <a:ext cx="10309412" cy="3921073"/>
          </a:xfrm>
          <a:prstGeom prst="rect">
            <a:avLst/>
          </a:prstGeom>
          <a:noFill/>
        </p:spPr>
        <p:txBody>
          <a:bodyPr wrap="square" lIns="0" tIns="0" rIns="0" bIns="0" numCol="3" spcCol="457200" rtlCol="0">
            <a:spAutoFit/>
          </a:bodyPr>
          <a:lstStyle/>
          <a:p>
            <a:pPr>
              <a:lnSpc>
                <a:spcPct val="130000"/>
              </a:lnSpc>
            </a:pPr>
            <a:r>
              <a:rPr lang="en-US" sz="1400" dirty="0">
                <a:solidFill>
                  <a:schemeClr val="bg1"/>
                </a:solidFill>
                <a:latin typeface="+mn-lt"/>
                <a:ea typeface="Roboto Condensed Light" charset="0"/>
                <a:cs typeface="Roboto Condensed Light" charset="0"/>
              </a:rPr>
              <a:t>Lorem ipsum dolor sit </a:t>
            </a:r>
            <a:r>
              <a:rPr lang="en-US" sz="1400" dirty="0" err="1">
                <a:solidFill>
                  <a:schemeClr val="bg1"/>
                </a:solidFill>
                <a:latin typeface="+mn-lt"/>
                <a:ea typeface="Roboto Condensed Light" charset="0"/>
                <a:cs typeface="Roboto Condensed Light" charset="0"/>
              </a:rPr>
              <a:t>amet</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consectetur</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adipiscing</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elit</a:t>
            </a:r>
            <a:r>
              <a:rPr lang="en-US" sz="1400" dirty="0">
                <a:solidFill>
                  <a:schemeClr val="bg1"/>
                </a:solidFill>
                <a:latin typeface="+mn-lt"/>
                <a:ea typeface="Roboto Condensed Light" charset="0"/>
                <a:cs typeface="Roboto Condensed Light" charset="0"/>
              </a:rPr>
              <a:t>. In </a:t>
            </a:r>
            <a:r>
              <a:rPr lang="en-US" sz="1400" dirty="0" err="1">
                <a:solidFill>
                  <a:schemeClr val="bg1"/>
                </a:solidFill>
                <a:latin typeface="+mn-lt"/>
                <a:ea typeface="Roboto Condensed Light" charset="0"/>
                <a:cs typeface="Roboto Condensed Light" charset="0"/>
              </a:rPr>
              <a:t>augue</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nibh</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porttitor</a:t>
            </a:r>
            <a:r>
              <a:rPr lang="en-US" sz="1400" dirty="0">
                <a:solidFill>
                  <a:schemeClr val="bg1"/>
                </a:solidFill>
                <a:latin typeface="+mn-lt"/>
                <a:ea typeface="Roboto Condensed Light" charset="0"/>
                <a:cs typeface="Roboto Condensed Light" charset="0"/>
              </a:rPr>
              <a:t> non </a:t>
            </a:r>
            <a:r>
              <a:rPr lang="en-US" sz="1400" dirty="0" err="1">
                <a:solidFill>
                  <a:schemeClr val="bg1"/>
                </a:solidFill>
                <a:latin typeface="+mn-lt"/>
                <a:ea typeface="Roboto Condensed Light" charset="0"/>
                <a:cs typeface="Roboto Condensed Light" charset="0"/>
              </a:rPr>
              <a:t>porttitor</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quis</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placerat</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quis</a:t>
            </a:r>
            <a:r>
              <a:rPr lang="en-US" sz="1400" dirty="0">
                <a:solidFill>
                  <a:schemeClr val="bg1"/>
                </a:solidFill>
                <a:latin typeface="+mn-lt"/>
                <a:ea typeface="Roboto Condensed Light" charset="0"/>
                <a:cs typeface="Roboto Condensed Light" charset="0"/>
              </a:rPr>
              <a:t> sem. </a:t>
            </a:r>
            <a:r>
              <a:rPr lang="en-US" sz="1400" dirty="0" err="1">
                <a:solidFill>
                  <a:schemeClr val="bg1"/>
                </a:solidFill>
                <a:latin typeface="+mn-lt"/>
                <a:ea typeface="Roboto Condensed Light" charset="0"/>
                <a:cs typeface="Roboto Condensed Light" charset="0"/>
              </a:rPr>
              <a:t>Proin</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nec</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turpis</a:t>
            </a:r>
            <a:r>
              <a:rPr lang="en-US" sz="1400" dirty="0">
                <a:solidFill>
                  <a:schemeClr val="bg1"/>
                </a:solidFill>
                <a:latin typeface="+mn-lt"/>
                <a:ea typeface="Roboto Condensed Light" charset="0"/>
                <a:cs typeface="Roboto Condensed Light" charset="0"/>
              </a:rPr>
              <a:t> ipsum. Nunc dolor </a:t>
            </a:r>
            <a:r>
              <a:rPr lang="en-US" sz="1400" dirty="0" err="1">
                <a:solidFill>
                  <a:schemeClr val="bg1"/>
                </a:solidFill>
                <a:latin typeface="+mn-lt"/>
                <a:ea typeface="Roboto Condensed Light" charset="0"/>
                <a:cs typeface="Roboto Condensed Light" charset="0"/>
              </a:rPr>
              <a:t>lectus</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iaculis</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eget</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consequat</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sed</a:t>
            </a:r>
            <a:r>
              <a:rPr lang="en-US" sz="1400" dirty="0">
                <a:solidFill>
                  <a:schemeClr val="bg1"/>
                </a:solidFill>
                <a:latin typeface="+mn-lt"/>
                <a:ea typeface="Roboto Condensed Light" charset="0"/>
                <a:cs typeface="Roboto Condensed Light" charset="0"/>
              </a:rPr>
              <a:t>, maximus et </a:t>
            </a:r>
            <a:r>
              <a:rPr lang="en-US" sz="1400" dirty="0" err="1">
                <a:solidFill>
                  <a:schemeClr val="bg1"/>
                </a:solidFill>
                <a:latin typeface="+mn-lt"/>
                <a:ea typeface="Roboto Condensed Light" charset="0"/>
                <a:cs typeface="Roboto Condensed Light" charset="0"/>
              </a:rPr>
              <a:t>enim</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Praesent</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sed</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sapien</a:t>
            </a:r>
            <a:r>
              <a:rPr lang="en-US" sz="1400" dirty="0">
                <a:solidFill>
                  <a:schemeClr val="bg1"/>
                </a:solidFill>
                <a:latin typeface="+mn-lt"/>
                <a:ea typeface="Roboto Condensed Light" charset="0"/>
                <a:cs typeface="Roboto Condensed Light" charset="0"/>
              </a:rPr>
              <a:t> at </a:t>
            </a:r>
            <a:r>
              <a:rPr lang="en-US" sz="1400" dirty="0" err="1">
                <a:solidFill>
                  <a:schemeClr val="bg1"/>
                </a:solidFill>
                <a:latin typeface="+mn-lt"/>
                <a:ea typeface="Roboto Condensed Light" charset="0"/>
                <a:cs typeface="Roboto Condensed Light" charset="0"/>
              </a:rPr>
              <a:t>lectus</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egestas</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eleifend</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vel</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eu</a:t>
            </a:r>
            <a:r>
              <a:rPr lang="en-US" sz="1400" dirty="0">
                <a:solidFill>
                  <a:schemeClr val="bg1"/>
                </a:solidFill>
                <a:latin typeface="+mn-lt"/>
                <a:ea typeface="Roboto Condensed Light" charset="0"/>
                <a:cs typeface="Roboto Condensed Light" charset="0"/>
              </a:rPr>
              <a:t> ex. </a:t>
            </a:r>
            <a:r>
              <a:rPr lang="en-US" sz="1400" dirty="0" err="1">
                <a:solidFill>
                  <a:schemeClr val="bg1"/>
                </a:solidFill>
                <a:latin typeface="+mn-lt"/>
                <a:ea typeface="Roboto Condensed Light" charset="0"/>
                <a:cs typeface="Roboto Condensed Light" charset="0"/>
              </a:rPr>
              <a:t>Sed</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vel</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pellentesque</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lectus</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quis</a:t>
            </a:r>
            <a:r>
              <a:rPr lang="en-US" sz="1400" dirty="0">
                <a:solidFill>
                  <a:schemeClr val="bg1"/>
                </a:solidFill>
                <a:latin typeface="+mn-lt"/>
                <a:ea typeface="Roboto Condensed Light" charset="0"/>
                <a:cs typeface="Roboto Condensed Light" charset="0"/>
              </a:rPr>
              <a:t> porta </a:t>
            </a:r>
            <a:r>
              <a:rPr lang="en-US" sz="1400" dirty="0" err="1">
                <a:solidFill>
                  <a:schemeClr val="bg1"/>
                </a:solidFill>
                <a:latin typeface="+mn-lt"/>
                <a:ea typeface="Roboto Condensed Light" charset="0"/>
                <a:cs typeface="Roboto Condensed Light" charset="0"/>
              </a:rPr>
              <a:t>arcu</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Curabitur</a:t>
            </a:r>
            <a:r>
              <a:rPr lang="en-US" sz="1400" dirty="0">
                <a:solidFill>
                  <a:schemeClr val="bg1"/>
                </a:solidFill>
                <a:latin typeface="+mn-lt"/>
                <a:ea typeface="Roboto Condensed Light" charset="0"/>
                <a:cs typeface="Roboto Condensed Light" charset="0"/>
              </a:rPr>
              <a:t> in lorem in </a:t>
            </a:r>
            <a:r>
              <a:rPr lang="en-US" sz="1400" dirty="0" err="1">
                <a:solidFill>
                  <a:schemeClr val="bg1"/>
                </a:solidFill>
                <a:latin typeface="+mn-lt"/>
                <a:ea typeface="Roboto Condensed Light" charset="0"/>
                <a:cs typeface="Roboto Condensed Light" charset="0"/>
              </a:rPr>
              <a:t>lectus</a:t>
            </a:r>
            <a:r>
              <a:rPr lang="en-US" sz="1400" dirty="0">
                <a:solidFill>
                  <a:schemeClr val="bg1"/>
                </a:solidFill>
                <a:latin typeface="+mn-lt"/>
                <a:ea typeface="Roboto Condensed Light" charset="0"/>
                <a:cs typeface="Roboto Condensed Light" charset="0"/>
              </a:rPr>
              <a:t> gravida </a:t>
            </a:r>
            <a:r>
              <a:rPr lang="en-US" sz="1400" dirty="0" err="1">
                <a:solidFill>
                  <a:schemeClr val="bg1"/>
                </a:solidFill>
                <a:latin typeface="+mn-lt"/>
                <a:ea typeface="Roboto Condensed Light" charset="0"/>
                <a:cs typeface="Roboto Condensed Light" charset="0"/>
              </a:rPr>
              <a:t>rhoncus</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Quisque</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luctus</a:t>
            </a:r>
            <a:r>
              <a:rPr lang="en-US" sz="1400" dirty="0">
                <a:solidFill>
                  <a:schemeClr val="bg1"/>
                </a:solidFill>
                <a:latin typeface="+mn-lt"/>
                <a:ea typeface="Roboto Condensed Light" charset="0"/>
                <a:cs typeface="Roboto Condensed Light" charset="0"/>
              </a:rPr>
              <a:t>, quam at </a:t>
            </a:r>
            <a:r>
              <a:rPr lang="en-US" sz="1400" dirty="0" err="1">
                <a:solidFill>
                  <a:schemeClr val="bg1"/>
                </a:solidFill>
                <a:latin typeface="+mn-lt"/>
                <a:ea typeface="Roboto Condensed Light" charset="0"/>
                <a:cs typeface="Roboto Condensed Light" charset="0"/>
              </a:rPr>
              <a:t>pretium</a:t>
            </a:r>
            <a:r>
              <a:rPr lang="en-US" sz="1400" dirty="0">
                <a:solidFill>
                  <a:schemeClr val="bg1"/>
                </a:solidFill>
                <a:latin typeface="+mn-lt"/>
                <a:ea typeface="Roboto Condensed Light" charset="0"/>
                <a:cs typeface="Roboto Condensed Light" charset="0"/>
              </a:rPr>
              <a:t> gravida, </a:t>
            </a:r>
            <a:r>
              <a:rPr lang="en-US" sz="1400" dirty="0" err="1">
                <a:solidFill>
                  <a:schemeClr val="bg1"/>
                </a:solidFill>
                <a:latin typeface="+mn-lt"/>
                <a:ea typeface="Roboto Condensed Light" charset="0"/>
                <a:cs typeface="Roboto Condensed Light" charset="0"/>
              </a:rPr>
              <a:t>nisl</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elit</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elementum</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orci</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ut</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vulputate</a:t>
            </a:r>
            <a:r>
              <a:rPr lang="en-US" sz="1400" dirty="0">
                <a:solidFill>
                  <a:schemeClr val="bg1"/>
                </a:solidFill>
                <a:latin typeface="+mn-lt"/>
                <a:ea typeface="Roboto Condensed Light" charset="0"/>
                <a:cs typeface="Roboto Condensed Light" charset="0"/>
              </a:rPr>
              <a:t> mi </a:t>
            </a:r>
            <a:r>
              <a:rPr lang="en-US" sz="1400" dirty="0" err="1">
                <a:solidFill>
                  <a:schemeClr val="bg1"/>
                </a:solidFill>
                <a:latin typeface="+mn-lt"/>
                <a:ea typeface="Roboto Condensed Light" charset="0"/>
                <a:cs typeface="Roboto Condensed Light" charset="0"/>
              </a:rPr>
              <a:t>tellus</a:t>
            </a:r>
            <a:r>
              <a:rPr lang="en-US" sz="1400" dirty="0">
                <a:solidFill>
                  <a:schemeClr val="bg1"/>
                </a:solidFill>
                <a:latin typeface="+mn-lt"/>
                <a:ea typeface="Roboto Condensed Light" charset="0"/>
                <a:cs typeface="Roboto Condensed Light" charset="0"/>
              </a:rPr>
              <a:t> non </a:t>
            </a:r>
            <a:r>
              <a:rPr lang="en-US" sz="1400" dirty="0" err="1">
                <a:solidFill>
                  <a:schemeClr val="bg1"/>
                </a:solidFill>
                <a:latin typeface="+mn-lt"/>
                <a:ea typeface="Roboto Condensed Light" charset="0"/>
                <a:cs typeface="Roboto Condensed Light" charset="0"/>
              </a:rPr>
              <a:t>urna</a:t>
            </a:r>
            <a:r>
              <a:rPr lang="en-US" sz="1400" dirty="0">
                <a:solidFill>
                  <a:schemeClr val="bg1"/>
                </a:solidFill>
                <a:latin typeface="+mn-lt"/>
                <a:ea typeface="Roboto Condensed Light" charset="0"/>
                <a:cs typeface="Roboto Condensed Light" charset="0"/>
              </a:rPr>
              <a:t>. In </a:t>
            </a:r>
            <a:r>
              <a:rPr lang="en-US" sz="1400" dirty="0" err="1">
                <a:solidFill>
                  <a:schemeClr val="bg1"/>
                </a:solidFill>
                <a:latin typeface="+mn-lt"/>
                <a:ea typeface="Roboto Condensed Light" charset="0"/>
                <a:cs typeface="Roboto Condensed Light" charset="0"/>
              </a:rPr>
              <a:t>hac</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habitasse</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platea</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dictumst</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Praesent</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vestibulum</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euismod</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rhoncus</a:t>
            </a:r>
            <a:r>
              <a:rPr lang="en-US" sz="1400" dirty="0">
                <a:solidFill>
                  <a:schemeClr val="bg1"/>
                </a:solidFill>
                <a:latin typeface="+mn-lt"/>
                <a:ea typeface="Roboto Condensed Light" charset="0"/>
                <a:cs typeface="Roboto Condensed Light" charset="0"/>
              </a:rPr>
              <a:t>. Nam cursus </a:t>
            </a:r>
            <a:r>
              <a:rPr lang="en-US" sz="1400" dirty="0" err="1">
                <a:solidFill>
                  <a:schemeClr val="bg1"/>
                </a:solidFill>
                <a:latin typeface="+mn-lt"/>
                <a:ea typeface="Roboto Condensed Light" charset="0"/>
                <a:cs typeface="Roboto Condensed Light" charset="0"/>
              </a:rPr>
              <a:t>bibendum</a:t>
            </a:r>
            <a:r>
              <a:rPr lang="en-US" sz="1400" dirty="0">
                <a:solidFill>
                  <a:schemeClr val="bg1"/>
                </a:solidFill>
                <a:latin typeface="+mn-lt"/>
                <a:ea typeface="Roboto Condensed Light" charset="0"/>
                <a:cs typeface="Roboto Condensed Light" charset="0"/>
              </a:rPr>
              <a:t> libero, </a:t>
            </a:r>
            <a:r>
              <a:rPr lang="en-US" sz="1400" dirty="0" err="1">
                <a:solidFill>
                  <a:schemeClr val="bg1"/>
                </a:solidFill>
                <a:latin typeface="+mn-lt"/>
                <a:ea typeface="Roboto Condensed Light" charset="0"/>
                <a:cs typeface="Roboto Condensed Light" charset="0"/>
              </a:rPr>
              <a:t>ut</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lobortis</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nisl</a:t>
            </a:r>
            <a:r>
              <a:rPr lang="en-US" sz="1400" dirty="0">
                <a:solidFill>
                  <a:schemeClr val="bg1"/>
                </a:solidFill>
                <a:latin typeface="+mn-lt"/>
                <a:ea typeface="Roboto Condensed Light" charset="0"/>
                <a:cs typeface="Roboto Condensed Light" charset="0"/>
              </a:rPr>
              <a:t> convallis sed. </a:t>
            </a:r>
            <a:r>
              <a:rPr lang="en-US" sz="1400" dirty="0" err="1">
                <a:solidFill>
                  <a:schemeClr val="bg1"/>
                </a:solidFill>
                <a:latin typeface="+mn-lt"/>
                <a:ea typeface="Roboto Condensed Light" charset="0"/>
                <a:cs typeface="Roboto Condensed Light" charset="0"/>
              </a:rPr>
              <a:t>Proin</a:t>
            </a:r>
            <a:r>
              <a:rPr lang="en-US" sz="1400" dirty="0">
                <a:solidFill>
                  <a:schemeClr val="bg1"/>
                </a:solidFill>
                <a:latin typeface="+mn-lt"/>
                <a:ea typeface="Roboto Condensed Light" charset="0"/>
                <a:cs typeface="Roboto Condensed Light" charset="0"/>
              </a:rPr>
              <a:t> id </a:t>
            </a:r>
            <a:r>
              <a:rPr lang="en-US" sz="1400" dirty="0" err="1">
                <a:solidFill>
                  <a:schemeClr val="bg1"/>
                </a:solidFill>
                <a:latin typeface="+mn-lt"/>
                <a:ea typeface="Roboto Condensed Light" charset="0"/>
                <a:cs typeface="Roboto Condensed Light" charset="0"/>
              </a:rPr>
              <a:t>eros</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eget</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sem</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ultricies</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iaculis</a:t>
            </a:r>
            <a:r>
              <a:rPr lang="en-US" sz="1400" dirty="0">
                <a:solidFill>
                  <a:schemeClr val="bg1"/>
                </a:solidFill>
                <a:latin typeface="+mn-lt"/>
                <a:ea typeface="Roboto Condensed Light" charset="0"/>
                <a:cs typeface="Roboto Condensed Light" charset="0"/>
              </a:rPr>
              <a:t> vitae </a:t>
            </a:r>
            <a:r>
              <a:rPr lang="en-US" sz="1400" dirty="0" err="1">
                <a:solidFill>
                  <a:schemeClr val="bg1"/>
                </a:solidFill>
                <a:latin typeface="+mn-lt"/>
                <a:ea typeface="Roboto Condensed Light" charset="0"/>
                <a:cs typeface="Roboto Condensed Light" charset="0"/>
              </a:rPr>
              <a:t>eu</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leo</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Phasellus</a:t>
            </a:r>
            <a:r>
              <a:rPr lang="en-US" sz="1400" dirty="0">
                <a:solidFill>
                  <a:schemeClr val="bg1"/>
                </a:solidFill>
                <a:latin typeface="+mn-lt"/>
                <a:ea typeface="Roboto Condensed Light" charset="0"/>
                <a:cs typeface="Roboto Condensed Light" charset="0"/>
              </a:rPr>
              <a:t> convallis </a:t>
            </a:r>
            <a:r>
              <a:rPr lang="en-US" sz="1400" dirty="0" err="1">
                <a:solidFill>
                  <a:schemeClr val="bg1"/>
                </a:solidFill>
                <a:latin typeface="+mn-lt"/>
                <a:ea typeface="Roboto Condensed Light" charset="0"/>
                <a:cs typeface="Roboto Condensed Light" charset="0"/>
              </a:rPr>
              <a:t>tortor</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diam</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vel</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tristique</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risus</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fermentum</a:t>
            </a:r>
            <a:r>
              <a:rPr lang="en-US" sz="1400" dirty="0">
                <a:solidFill>
                  <a:schemeClr val="bg1"/>
                </a:solidFill>
                <a:latin typeface="+mn-lt"/>
                <a:ea typeface="Roboto Condensed Light" charset="0"/>
                <a:cs typeface="Roboto Condensed Light" charset="0"/>
              </a:rPr>
              <a:t> sit </a:t>
            </a:r>
            <a:r>
              <a:rPr lang="en-US" sz="1400" dirty="0" err="1">
                <a:solidFill>
                  <a:schemeClr val="bg1"/>
                </a:solidFill>
                <a:latin typeface="+mn-lt"/>
                <a:ea typeface="Roboto Condensed Light" charset="0"/>
                <a:cs typeface="Roboto Condensed Light" charset="0"/>
              </a:rPr>
              <a:t>amet</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Aliquam</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rutrum</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venenatis</a:t>
            </a:r>
            <a:r>
              <a:rPr lang="en-US" sz="1400" dirty="0">
                <a:solidFill>
                  <a:schemeClr val="bg1"/>
                </a:solidFill>
                <a:latin typeface="+mn-lt"/>
                <a:ea typeface="Roboto Condensed Light" charset="0"/>
                <a:cs typeface="Roboto Condensed Light" charset="0"/>
              </a:rPr>
              <a:t> libero id </a:t>
            </a:r>
            <a:r>
              <a:rPr lang="en-US" sz="1400" dirty="0" err="1">
                <a:solidFill>
                  <a:schemeClr val="bg1"/>
                </a:solidFill>
                <a:latin typeface="+mn-lt"/>
                <a:ea typeface="Roboto Condensed Light" charset="0"/>
                <a:cs typeface="Roboto Condensed Light" charset="0"/>
              </a:rPr>
              <a:t>scelerisque</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Curabitur</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ultrices</a:t>
            </a:r>
            <a:r>
              <a:rPr lang="en-US" sz="1400" dirty="0">
                <a:solidFill>
                  <a:schemeClr val="bg1"/>
                </a:solidFill>
                <a:latin typeface="+mn-lt"/>
                <a:ea typeface="Roboto Condensed Light" charset="0"/>
                <a:cs typeface="Roboto Condensed Light" charset="0"/>
              </a:rPr>
              <a:t> magna a </a:t>
            </a:r>
            <a:r>
              <a:rPr lang="en-US" sz="1400" dirty="0" err="1">
                <a:solidFill>
                  <a:schemeClr val="bg1"/>
                </a:solidFill>
                <a:latin typeface="+mn-lt"/>
                <a:ea typeface="Roboto Condensed Light" charset="0"/>
                <a:cs typeface="Roboto Condensed Light" charset="0"/>
              </a:rPr>
              <a:t>ultricies</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ornare</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Nullam</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eget</a:t>
            </a:r>
            <a:r>
              <a:rPr lang="en-US" sz="1400" dirty="0">
                <a:solidFill>
                  <a:schemeClr val="bg1"/>
                </a:solidFill>
                <a:latin typeface="+mn-lt"/>
                <a:ea typeface="Roboto Condensed Light" charset="0"/>
                <a:cs typeface="Roboto Condensed Light" charset="0"/>
              </a:rPr>
              <a:t> nisi </a:t>
            </a:r>
            <a:r>
              <a:rPr lang="en-US" sz="1400" dirty="0" err="1">
                <a:solidFill>
                  <a:schemeClr val="bg1"/>
                </a:solidFill>
                <a:latin typeface="+mn-lt"/>
                <a:ea typeface="Roboto Condensed Light" charset="0"/>
                <a:cs typeface="Roboto Condensed Light" charset="0"/>
              </a:rPr>
              <a:t>fermentum</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imperdiet</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purus</a:t>
            </a:r>
            <a:r>
              <a:rPr lang="en-US" sz="1400" dirty="0">
                <a:solidFill>
                  <a:schemeClr val="bg1"/>
                </a:solidFill>
                <a:latin typeface="+mn-lt"/>
                <a:ea typeface="Roboto Condensed Light" charset="0"/>
                <a:cs typeface="Roboto Condensed Light" charset="0"/>
              </a:rPr>
              <a:t> in, </a:t>
            </a:r>
            <a:r>
              <a:rPr lang="en-US" sz="1400" dirty="0" err="1">
                <a:solidFill>
                  <a:schemeClr val="bg1"/>
                </a:solidFill>
                <a:latin typeface="+mn-lt"/>
                <a:ea typeface="Roboto Condensed Light" charset="0"/>
                <a:cs typeface="Roboto Condensed Light" charset="0"/>
              </a:rPr>
              <a:t>pellentesque</a:t>
            </a:r>
            <a:r>
              <a:rPr lang="en-US" sz="1400" dirty="0">
                <a:solidFill>
                  <a:schemeClr val="bg1"/>
                </a:solidFill>
                <a:latin typeface="+mn-lt"/>
                <a:ea typeface="Roboto Condensed Light" charset="0"/>
                <a:cs typeface="Roboto Condensed Light" charset="0"/>
              </a:rPr>
              <a:t> dui. </a:t>
            </a:r>
            <a:r>
              <a:rPr lang="en-US" sz="1400" dirty="0" err="1">
                <a:solidFill>
                  <a:schemeClr val="bg1"/>
                </a:solidFill>
                <a:latin typeface="+mn-lt"/>
                <a:ea typeface="Roboto Condensed Light" charset="0"/>
                <a:cs typeface="Roboto Condensed Light" charset="0"/>
              </a:rPr>
              <a:t>Donec</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eu</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mauris</a:t>
            </a:r>
            <a:r>
              <a:rPr lang="en-US" sz="1400" dirty="0">
                <a:solidFill>
                  <a:schemeClr val="bg1"/>
                </a:solidFill>
                <a:latin typeface="+mn-lt"/>
                <a:ea typeface="Roboto Condensed Light" charset="0"/>
                <a:cs typeface="Roboto Condensed Light" charset="0"/>
              </a:rPr>
              <a:t> vitae </a:t>
            </a:r>
            <a:r>
              <a:rPr lang="en-US" sz="1400" dirty="0" err="1">
                <a:solidFill>
                  <a:schemeClr val="bg1"/>
                </a:solidFill>
                <a:latin typeface="+mn-lt"/>
                <a:ea typeface="Roboto Condensed Light" charset="0"/>
                <a:cs typeface="Roboto Condensed Light" charset="0"/>
              </a:rPr>
              <a:t>arcu</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posuere</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aliquet</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Nullam</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urna</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arcu</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auctor</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sed</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ullamcorper</a:t>
            </a:r>
            <a:r>
              <a:rPr lang="en-US" sz="1400" dirty="0">
                <a:solidFill>
                  <a:schemeClr val="bg1"/>
                </a:solidFill>
                <a:latin typeface="+mn-lt"/>
                <a:ea typeface="Roboto Condensed Light" charset="0"/>
                <a:cs typeface="Roboto Condensed Light" charset="0"/>
              </a:rPr>
              <a:t> at, </a:t>
            </a:r>
            <a:r>
              <a:rPr lang="en-US" sz="1400" dirty="0" err="1">
                <a:solidFill>
                  <a:schemeClr val="bg1"/>
                </a:solidFill>
                <a:latin typeface="+mn-lt"/>
                <a:ea typeface="Roboto Condensed Light" charset="0"/>
                <a:cs typeface="Roboto Condensed Light" charset="0"/>
              </a:rPr>
              <a:t>vulputate</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sollicitudin</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tellus</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Pellentesque</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hendrerit</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sodales</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condimentum</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Nulla</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facilisi</a:t>
            </a:r>
            <a:r>
              <a:rPr lang="en-US" sz="1400" dirty="0">
                <a:solidFill>
                  <a:schemeClr val="bg1"/>
                </a:solidFill>
                <a:latin typeface="+mn-lt"/>
                <a:ea typeface="Roboto Condensed Light" charset="0"/>
                <a:cs typeface="Roboto Condensed Light" charset="0"/>
              </a:rPr>
              <a:t>. Cum </a:t>
            </a:r>
            <a:r>
              <a:rPr lang="en-US" sz="1400" dirty="0" err="1">
                <a:solidFill>
                  <a:schemeClr val="bg1"/>
                </a:solidFill>
                <a:latin typeface="+mn-lt"/>
                <a:ea typeface="Roboto Condensed Light" charset="0"/>
                <a:cs typeface="Roboto Condensed Light" charset="0"/>
              </a:rPr>
              <a:t>sociis</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natoque</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penatibus</a:t>
            </a:r>
            <a:r>
              <a:rPr lang="en-US" sz="1400" dirty="0">
                <a:solidFill>
                  <a:schemeClr val="bg1"/>
                </a:solidFill>
                <a:latin typeface="+mn-lt"/>
                <a:ea typeface="Roboto Condensed Light" charset="0"/>
                <a:cs typeface="Roboto Condensed Light" charset="0"/>
              </a:rPr>
              <a:t> et </a:t>
            </a:r>
            <a:r>
              <a:rPr lang="en-US" sz="1400" dirty="0" err="1">
                <a:solidFill>
                  <a:schemeClr val="bg1"/>
                </a:solidFill>
                <a:latin typeface="+mn-lt"/>
                <a:ea typeface="Roboto Condensed Light" charset="0"/>
                <a:cs typeface="Roboto Condensed Light" charset="0"/>
              </a:rPr>
              <a:t>magnis</a:t>
            </a:r>
            <a:r>
              <a:rPr lang="en-US" sz="1400" dirty="0">
                <a:solidFill>
                  <a:schemeClr val="bg1"/>
                </a:solidFill>
                <a:latin typeface="+mn-lt"/>
                <a:ea typeface="Roboto Condensed Light" charset="0"/>
                <a:cs typeface="Roboto Condensed Light" charset="0"/>
              </a:rPr>
              <a:t> dis parturient </a:t>
            </a:r>
            <a:r>
              <a:rPr lang="en-US" sz="1400" dirty="0" err="1">
                <a:solidFill>
                  <a:schemeClr val="bg1"/>
                </a:solidFill>
                <a:latin typeface="+mn-lt"/>
                <a:ea typeface="Roboto Condensed Light" charset="0"/>
                <a:cs typeface="Roboto Condensed Light" charset="0"/>
              </a:rPr>
              <a:t>montes</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nascetur</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ridiculus</a:t>
            </a:r>
            <a:r>
              <a:rPr lang="en-US" sz="1400" dirty="0">
                <a:solidFill>
                  <a:schemeClr val="bg1"/>
                </a:solidFill>
                <a:latin typeface="+mn-lt"/>
                <a:ea typeface="Roboto Condensed Light" charset="0"/>
                <a:cs typeface="Roboto Condensed Light" charset="0"/>
              </a:rPr>
              <a:t> mus. Integer non </a:t>
            </a:r>
            <a:r>
              <a:rPr lang="en-US" sz="1400" dirty="0" err="1">
                <a:solidFill>
                  <a:schemeClr val="bg1"/>
                </a:solidFill>
                <a:latin typeface="+mn-lt"/>
                <a:ea typeface="Roboto Condensed Light" charset="0"/>
                <a:cs typeface="Roboto Condensed Light" charset="0"/>
              </a:rPr>
              <a:t>nunc</a:t>
            </a:r>
            <a:r>
              <a:rPr lang="en-US" sz="1400" dirty="0">
                <a:solidFill>
                  <a:schemeClr val="bg1"/>
                </a:solidFill>
                <a:latin typeface="+mn-lt"/>
                <a:ea typeface="Roboto Condensed Light" charset="0"/>
                <a:cs typeface="Roboto Condensed Light" charset="0"/>
              </a:rPr>
              <a:t> at </a:t>
            </a:r>
            <a:r>
              <a:rPr lang="en-US" sz="1400" dirty="0" err="1">
                <a:solidFill>
                  <a:schemeClr val="bg1"/>
                </a:solidFill>
                <a:latin typeface="+mn-lt"/>
                <a:ea typeface="Roboto Condensed Light" charset="0"/>
                <a:cs typeface="Roboto Condensed Light" charset="0"/>
              </a:rPr>
              <a:t>augue</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facilisis</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luctus</a:t>
            </a:r>
            <a:r>
              <a:rPr lang="en-US" sz="1400" dirty="0">
                <a:solidFill>
                  <a:schemeClr val="bg1"/>
                </a:solidFill>
                <a:latin typeface="+mn-lt"/>
                <a:ea typeface="Roboto Condensed Light" charset="0"/>
                <a:cs typeface="Roboto Condensed Light" charset="0"/>
              </a:rPr>
              <a:t> et </a:t>
            </a:r>
            <a:r>
              <a:rPr lang="en-US" sz="1400" dirty="0" err="1">
                <a:solidFill>
                  <a:schemeClr val="bg1"/>
                </a:solidFill>
                <a:latin typeface="+mn-lt"/>
                <a:ea typeface="Roboto Condensed Light" charset="0"/>
                <a:cs typeface="Roboto Condensed Light" charset="0"/>
              </a:rPr>
              <a:t>eget</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turpis</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Nullam</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vel</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felis</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nec</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risus</a:t>
            </a:r>
            <a:r>
              <a:rPr lang="en-US" sz="1400" dirty="0">
                <a:solidFill>
                  <a:schemeClr val="bg1"/>
                </a:solidFill>
                <a:latin typeface="+mn-lt"/>
                <a:ea typeface="Roboto Condensed Light" charset="0"/>
                <a:cs typeface="Roboto Condensed Light" charset="0"/>
              </a:rPr>
              <a:t> gravida </a:t>
            </a:r>
            <a:r>
              <a:rPr lang="en-US" sz="1400" dirty="0" err="1">
                <a:solidFill>
                  <a:schemeClr val="bg1"/>
                </a:solidFill>
                <a:latin typeface="+mn-lt"/>
                <a:ea typeface="Roboto Condensed Light" charset="0"/>
                <a:cs typeface="Roboto Condensed Light" charset="0"/>
              </a:rPr>
              <a:t>dapibus</a:t>
            </a:r>
            <a:r>
              <a:rPr lang="en-US" sz="1400" dirty="0">
                <a:solidFill>
                  <a:schemeClr val="bg1"/>
                </a:solidFill>
                <a:latin typeface="+mn-lt"/>
                <a:ea typeface="Roboto Condensed Light" charset="0"/>
                <a:cs typeface="Roboto Condensed Light" charset="0"/>
              </a:rPr>
              <a:t> vitae </a:t>
            </a:r>
            <a:r>
              <a:rPr lang="en-US" sz="1400" dirty="0" err="1">
                <a:solidFill>
                  <a:schemeClr val="bg1"/>
                </a:solidFill>
                <a:latin typeface="+mn-lt"/>
                <a:ea typeface="Roboto Condensed Light" charset="0"/>
                <a:cs typeface="Roboto Condensed Light" charset="0"/>
              </a:rPr>
              <a:t>eu</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nulla</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Phasellus</a:t>
            </a:r>
            <a:r>
              <a:rPr lang="en-US" sz="1400" dirty="0">
                <a:solidFill>
                  <a:schemeClr val="bg1"/>
                </a:solidFill>
                <a:latin typeface="+mn-lt"/>
                <a:ea typeface="Roboto Condensed Light" charset="0"/>
                <a:cs typeface="Roboto Condensed Light" charset="0"/>
              </a:rPr>
              <a:t> in </a:t>
            </a:r>
            <a:r>
              <a:rPr lang="en-US" sz="1400" dirty="0" err="1">
                <a:solidFill>
                  <a:schemeClr val="bg1"/>
                </a:solidFill>
                <a:latin typeface="+mn-lt"/>
                <a:ea typeface="Roboto Condensed Light" charset="0"/>
                <a:cs typeface="Roboto Condensed Light" charset="0"/>
              </a:rPr>
              <a:t>eros</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interdum</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tristique</a:t>
            </a:r>
            <a:r>
              <a:rPr lang="en-US" sz="1400" dirty="0">
                <a:solidFill>
                  <a:schemeClr val="bg1"/>
                </a:solidFill>
                <a:latin typeface="+mn-lt"/>
                <a:ea typeface="Roboto Condensed Light" charset="0"/>
                <a:cs typeface="Roboto Condensed Light" charset="0"/>
              </a:rPr>
              <a:t> </a:t>
            </a:r>
            <a:r>
              <a:rPr lang="en-US" sz="1400" dirty="0" err="1">
                <a:solidFill>
                  <a:schemeClr val="bg1"/>
                </a:solidFill>
                <a:latin typeface="+mn-lt"/>
                <a:ea typeface="Roboto Condensed Light" charset="0"/>
                <a:cs typeface="Roboto Condensed Light" charset="0"/>
              </a:rPr>
              <a:t>purus</a:t>
            </a:r>
            <a:r>
              <a:rPr lang="en-US" sz="1400" dirty="0">
                <a:solidFill>
                  <a:schemeClr val="bg1"/>
                </a:solidFill>
                <a:latin typeface="+mn-lt"/>
                <a:ea typeface="Roboto Condensed Light" charset="0"/>
                <a:cs typeface="Roboto Condensed Light" charset="0"/>
              </a:rPr>
              <a:t> non, </a:t>
            </a:r>
            <a:r>
              <a:rPr lang="en-US" sz="1400" dirty="0" err="1">
                <a:solidFill>
                  <a:schemeClr val="bg1"/>
                </a:solidFill>
                <a:latin typeface="+mn-lt"/>
                <a:ea typeface="Roboto Condensed Light" charset="0"/>
                <a:cs typeface="Roboto Condensed Light" charset="0"/>
              </a:rPr>
              <a:t>molestie</a:t>
            </a:r>
            <a:r>
              <a:rPr lang="en-US" sz="1400" dirty="0">
                <a:solidFill>
                  <a:schemeClr val="bg1"/>
                </a:solidFill>
                <a:latin typeface="+mn-lt"/>
                <a:ea typeface="Roboto Condensed Light" charset="0"/>
                <a:cs typeface="Roboto Condensed Light" charset="0"/>
              </a:rPr>
              <a:t> nisi. </a:t>
            </a:r>
            <a:r>
              <a:rPr lang="en-US" sz="1400" dirty="0" err="1">
                <a:solidFill>
                  <a:schemeClr val="bg1"/>
                </a:solidFill>
                <a:latin typeface="+mn-lt"/>
                <a:ea typeface="Roboto Condensed Light" charset="0"/>
                <a:cs typeface="Roboto Condensed Light" charset="0"/>
              </a:rPr>
              <a:t>Aenean</a:t>
            </a:r>
            <a:r>
              <a:rPr lang="en-US" sz="1400" dirty="0">
                <a:solidFill>
                  <a:schemeClr val="bg1"/>
                </a:solidFill>
                <a:latin typeface="+mn-lt"/>
                <a:ea typeface="Roboto Condensed Light" charset="0"/>
                <a:cs typeface="Roboto Condensed Light" charset="0"/>
              </a:rPr>
              <a:t> et mi </a:t>
            </a:r>
            <a:r>
              <a:rPr lang="en-US" sz="1400" dirty="0" err="1">
                <a:solidFill>
                  <a:schemeClr val="bg1"/>
                </a:solidFill>
                <a:latin typeface="+mn-lt"/>
                <a:ea typeface="Roboto Condensed Light" charset="0"/>
                <a:cs typeface="Roboto Condensed Light" charset="0"/>
              </a:rPr>
              <a:t>leo</a:t>
            </a:r>
            <a:r>
              <a:rPr lang="en-US" sz="1400" dirty="0">
                <a:solidFill>
                  <a:schemeClr val="bg1"/>
                </a:solidFill>
                <a:latin typeface="+mn-lt"/>
                <a:ea typeface="Roboto Condensed Light" charset="0"/>
                <a:cs typeface="Roboto Condensed Light" charset="0"/>
              </a:rPr>
              <a:t>.</a:t>
            </a:r>
          </a:p>
        </p:txBody>
      </p:sp>
    </p:spTree>
    <p:extLst>
      <p:ext uri="{BB962C8B-B14F-4D97-AF65-F5344CB8AC3E}">
        <p14:creationId xmlns:p14="http://schemas.microsoft.com/office/powerpoint/2010/main" val="21906120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6 Sections">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383323" y="442334"/>
            <a:ext cx="10363200" cy="817561"/>
          </a:xfrm>
        </p:spPr>
        <p:txBody>
          <a:bodyPr/>
          <a:lstStyle>
            <a:lvl1pPr algn="l">
              <a:defRPr/>
            </a:lvl1pPr>
          </a:lstStyle>
          <a:p>
            <a:r>
              <a:rPr lang="en-US" dirty="0"/>
              <a:t>Title</a:t>
            </a:r>
          </a:p>
        </p:txBody>
      </p:sp>
      <p:sp>
        <p:nvSpPr>
          <p:cNvPr id="12" name="Text Placeholder 2"/>
          <p:cNvSpPr>
            <a:spLocks noGrp="1"/>
          </p:cNvSpPr>
          <p:nvPr>
            <p:ph type="body" sz="quarter" idx="10" hasCustomPrompt="1"/>
          </p:nvPr>
        </p:nvSpPr>
        <p:spPr>
          <a:xfrm>
            <a:off x="383323" y="1617213"/>
            <a:ext cx="10363200" cy="408439"/>
          </a:xfrm>
        </p:spPr>
        <p:txBody>
          <a:bodyPr/>
          <a:lstStyle>
            <a:lvl1pPr marL="0" indent="0">
              <a:buNone/>
              <a:defRPr sz="2000"/>
            </a:lvl1pPr>
          </a:lstStyle>
          <a:p>
            <a:r>
              <a:rPr lang="en-US" dirty="0"/>
              <a:t>Subtitle</a:t>
            </a:r>
          </a:p>
        </p:txBody>
      </p:sp>
      <p:grpSp>
        <p:nvGrpSpPr>
          <p:cNvPr id="13" name="Group 12"/>
          <p:cNvGrpSpPr/>
          <p:nvPr userDrawn="1"/>
        </p:nvGrpSpPr>
        <p:grpSpPr>
          <a:xfrm>
            <a:off x="383323" y="2311949"/>
            <a:ext cx="3664242" cy="1565071"/>
            <a:chOff x="679938" y="2586751"/>
            <a:chExt cx="2977662" cy="1565071"/>
          </a:xfrm>
        </p:grpSpPr>
        <p:sp>
          <p:nvSpPr>
            <p:cNvPr id="16" name="TextBox 15"/>
            <p:cNvSpPr txBox="1"/>
            <p:nvPr/>
          </p:nvSpPr>
          <p:spPr>
            <a:xfrm>
              <a:off x="765908" y="2586751"/>
              <a:ext cx="2891692" cy="374461"/>
            </a:xfrm>
            <a:prstGeom prst="rect">
              <a:avLst/>
            </a:prstGeom>
            <a:noFill/>
          </p:spPr>
          <p:txBody>
            <a:bodyPr wrap="square" rtlCol="0">
              <a:spAutoFit/>
            </a:bodyPr>
            <a:lstStyle/>
            <a:p>
              <a:pPr>
                <a:lnSpc>
                  <a:spcPts val="2200"/>
                </a:lnSpc>
              </a:pPr>
              <a:r>
                <a:rPr lang="en-US" sz="2200" dirty="0">
                  <a:solidFill>
                    <a:schemeClr val="bg1"/>
                  </a:solidFill>
                </a:rPr>
                <a:t>One</a:t>
              </a:r>
            </a:p>
          </p:txBody>
        </p:sp>
        <p:cxnSp>
          <p:nvCxnSpPr>
            <p:cNvPr id="17" name="Straight Connector 16"/>
            <p:cNvCxnSpPr/>
            <p:nvPr/>
          </p:nvCxnSpPr>
          <p:spPr>
            <a:xfrm>
              <a:off x="868218" y="3002493"/>
              <a:ext cx="182880" cy="0"/>
            </a:xfrm>
            <a:prstGeom prst="line">
              <a:avLst/>
            </a:prstGeom>
            <a:ln w="38100" cmpd="sng">
              <a:solidFill>
                <a:schemeClr val="bg1"/>
              </a:solidFill>
              <a:prstDash val="solid"/>
              <a:headEnd type="none"/>
              <a:tailEnd type="none" w="lg" len="lg"/>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679938" y="3107981"/>
              <a:ext cx="2977662" cy="1043841"/>
            </a:xfrm>
            <a:prstGeom prst="rect">
              <a:avLst/>
            </a:prstGeom>
            <a:noFill/>
          </p:spPr>
          <p:txBody>
            <a:bodyPr wrap="square" lIns="182843" tIns="91423" rIns="182843" bIns="91423" rtlCol="0">
              <a:spAutoFit/>
            </a:bodyPr>
            <a:lstStyle/>
            <a:p>
              <a:pPr>
                <a:lnSpc>
                  <a:spcPct val="120000"/>
                </a:lnSpc>
              </a:pPr>
              <a:r>
                <a:rPr lang="en-US" sz="1600" b="1" dirty="0" err="1">
                  <a:solidFill>
                    <a:schemeClr val="bg1"/>
                  </a:solidFill>
                </a:rPr>
                <a:t>Curabitur</a:t>
              </a:r>
              <a:r>
                <a:rPr lang="en-US" sz="1600" b="1" dirty="0">
                  <a:solidFill>
                    <a:schemeClr val="bg1"/>
                  </a:solidFill>
                </a:rPr>
                <a:t> </a:t>
              </a:r>
              <a:r>
                <a:rPr lang="en-US" sz="1600" b="0" dirty="0" err="1">
                  <a:solidFill>
                    <a:schemeClr val="bg1"/>
                  </a:solidFill>
                </a:rPr>
                <a:t>pulvinar</a:t>
              </a:r>
              <a:r>
                <a:rPr lang="en-US" sz="1600" b="0" dirty="0">
                  <a:solidFill>
                    <a:schemeClr val="bg1"/>
                  </a:solidFill>
                </a:rPr>
                <a:t> libero tempus </a:t>
              </a:r>
              <a:r>
                <a:rPr lang="en-US" sz="1600" b="0" dirty="0" err="1">
                  <a:solidFill>
                    <a:schemeClr val="bg1"/>
                  </a:solidFill>
                </a:rPr>
                <a:t>tincidunt</a:t>
              </a:r>
              <a:r>
                <a:rPr lang="en-US" sz="1600" b="0" dirty="0">
                  <a:solidFill>
                    <a:schemeClr val="bg1"/>
                  </a:solidFill>
                </a:rPr>
                <a:t> </a:t>
              </a:r>
              <a:r>
                <a:rPr lang="en-US" sz="1600" b="0" dirty="0" err="1">
                  <a:solidFill>
                    <a:schemeClr val="bg1"/>
                  </a:solidFill>
                </a:rPr>
                <a:t>aliquam</a:t>
              </a:r>
              <a:r>
                <a:rPr lang="en-US" sz="1600" b="0" dirty="0">
                  <a:solidFill>
                    <a:schemeClr val="bg1"/>
                  </a:solidFill>
                </a:rPr>
                <a:t>. </a:t>
              </a:r>
              <a:r>
                <a:rPr lang="en-US" sz="1600" b="0" dirty="0" err="1">
                  <a:solidFill>
                    <a:schemeClr val="bg1"/>
                  </a:solidFill>
                </a:rPr>
                <a:t>Aliquam</a:t>
              </a:r>
              <a:r>
                <a:rPr lang="en-US" sz="1600" b="0" dirty="0">
                  <a:solidFill>
                    <a:schemeClr val="bg1"/>
                  </a:solidFill>
                </a:rPr>
                <a:t> et ex ante</a:t>
              </a:r>
              <a:r>
                <a:rPr lang="en-US" sz="1600" b="1" dirty="0">
                  <a:solidFill>
                    <a:schemeClr val="bg1"/>
                  </a:solidFill>
                </a:rPr>
                <a:t>.</a:t>
              </a:r>
              <a:endParaRPr lang="en-US" sz="1600" b="1" dirty="0">
                <a:solidFill>
                  <a:schemeClr val="bg1"/>
                </a:solidFill>
                <a:cs typeface="Lato Light"/>
              </a:endParaRPr>
            </a:p>
          </p:txBody>
        </p:sp>
      </p:grpSp>
      <p:grpSp>
        <p:nvGrpSpPr>
          <p:cNvPr id="20" name="Group 19"/>
          <p:cNvGrpSpPr/>
          <p:nvPr userDrawn="1"/>
        </p:nvGrpSpPr>
        <p:grpSpPr>
          <a:xfrm>
            <a:off x="4242948" y="1860570"/>
            <a:ext cx="3653482" cy="2016450"/>
            <a:chOff x="4518980" y="2135372"/>
            <a:chExt cx="2977662" cy="2016450"/>
          </a:xfrm>
        </p:grpSpPr>
        <p:grpSp>
          <p:nvGrpSpPr>
            <p:cNvPr id="21" name="Group 109"/>
            <p:cNvGrpSpPr>
              <a:grpSpLocks/>
            </p:cNvGrpSpPr>
            <p:nvPr/>
          </p:nvGrpSpPr>
          <p:grpSpPr bwMode="auto">
            <a:xfrm>
              <a:off x="4845110" y="2135372"/>
              <a:ext cx="235124" cy="153582"/>
              <a:chOff x="184" y="192"/>
              <a:chExt cx="297" cy="194"/>
            </a:xfrm>
            <a:solidFill>
              <a:schemeClr val="accent1"/>
            </a:solidFill>
          </p:grpSpPr>
          <p:sp>
            <p:nvSpPr>
              <p:cNvPr id="29" name="AutoShape 94"/>
              <p:cNvSpPr>
                <a:spLocks/>
              </p:cNvSpPr>
              <p:nvPr/>
            </p:nvSpPr>
            <p:spPr bwMode="auto">
              <a:xfrm>
                <a:off x="352" y="192"/>
                <a:ext cx="2" cy="1"/>
              </a:xfrm>
              <a:custGeom>
                <a:avLst/>
                <a:gdLst>
                  <a:gd name="T0" fmla="*/ 0 w 21600"/>
                  <a:gd name="T1" fmla="*/ 0 h 13852"/>
                  <a:gd name="T2" fmla="*/ 0 w 21600"/>
                  <a:gd name="T3" fmla="*/ 0 h 13852"/>
                  <a:gd name="T4" fmla="*/ 0 w 21600"/>
                  <a:gd name="T5" fmla="*/ 0 h 13852"/>
                  <a:gd name="T6" fmla="*/ 0 w 21600"/>
                  <a:gd name="T7" fmla="*/ 0 h 13852"/>
                  <a:gd name="T8" fmla="*/ 0 w 21600"/>
                  <a:gd name="T9" fmla="*/ 0 h 1385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13852">
                    <a:moveTo>
                      <a:pt x="0" y="4834"/>
                    </a:moveTo>
                    <a:cubicBezTo>
                      <a:pt x="3511" y="21600"/>
                      <a:pt x="21600" y="12034"/>
                      <a:pt x="21600" y="0"/>
                    </a:cubicBezTo>
                    <a:cubicBezTo>
                      <a:pt x="15647" y="0"/>
                      <a:pt x="9617" y="0"/>
                      <a:pt x="3511" y="0"/>
                    </a:cubicBezTo>
                    <a:cubicBezTo>
                      <a:pt x="4732" y="4834"/>
                      <a:pt x="3435" y="6480"/>
                      <a:pt x="0" y="4834"/>
                    </a:cubicBezTo>
                    <a:close/>
                    <a:moveTo>
                      <a:pt x="0" y="4834"/>
                    </a:moveTo>
                  </a:path>
                </a:pathLst>
              </a:custGeom>
              <a:grpFill/>
              <a:ln>
                <a:noFill/>
              </a:ln>
              <a:extLst>
                <a:ext uri="{91240B29-F687-4f45-9708-019B960494DF}">
                  <a14:hiddenLine xmlns:a14="http://schemas.microsoft.com/office/drawing/2010/main" xmlns="" w="25400" cap="flat">
                    <a:solidFill>
                      <a:schemeClr val="tx1"/>
                    </a:solidFill>
                    <a:miter lim="800000"/>
                    <a:headEnd type="none" w="med" len="med"/>
                    <a:tailEnd type="none" w="med" len="med"/>
                  </a14:hiddenLine>
                </a:ext>
              </a:extLst>
            </p:spPr>
            <p:txBody>
              <a:bodyPr lIns="0" tIns="0" rIns="0" bIns="0"/>
              <a:lstStyle/>
              <a:p>
                <a:endParaRPr lang="en-US">
                  <a:solidFill>
                    <a:schemeClr val="bg1"/>
                  </a:solidFill>
                </a:endParaRPr>
              </a:p>
            </p:txBody>
          </p:sp>
          <p:sp>
            <p:nvSpPr>
              <p:cNvPr id="30" name="AutoShape 95"/>
              <p:cNvSpPr>
                <a:spLocks/>
              </p:cNvSpPr>
              <p:nvPr/>
            </p:nvSpPr>
            <p:spPr bwMode="auto">
              <a:xfrm>
                <a:off x="240" y="200"/>
                <a:ext cx="3" cy="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21600"/>
                    </a:moveTo>
                    <a:cubicBezTo>
                      <a:pt x="14954" y="20491"/>
                      <a:pt x="21600" y="16184"/>
                      <a:pt x="21600" y="0"/>
                    </a:cubicBezTo>
                    <a:cubicBezTo>
                      <a:pt x="7849" y="9201"/>
                      <a:pt x="3208" y="6526"/>
                      <a:pt x="0" y="21600"/>
                    </a:cubicBezTo>
                    <a:close/>
                    <a:moveTo>
                      <a:pt x="0" y="21600"/>
                    </a:moveTo>
                  </a:path>
                </a:pathLst>
              </a:custGeom>
              <a:grpFill/>
              <a:ln>
                <a:noFill/>
              </a:ln>
              <a:extLst>
                <a:ext uri="{91240B29-F687-4f45-9708-019B960494DF}">
                  <a14:hiddenLine xmlns:a14="http://schemas.microsoft.com/office/drawing/2010/main" xmlns="" w="25400" cap="flat">
                    <a:solidFill>
                      <a:schemeClr val="tx1"/>
                    </a:solidFill>
                    <a:miter lim="800000"/>
                    <a:headEnd type="none" w="med" len="med"/>
                    <a:tailEnd type="none" w="med" len="med"/>
                  </a14:hiddenLine>
                </a:ext>
              </a:extLst>
            </p:spPr>
            <p:txBody>
              <a:bodyPr lIns="0" tIns="0" rIns="0" bIns="0"/>
              <a:lstStyle/>
              <a:p>
                <a:endParaRPr lang="en-US">
                  <a:solidFill>
                    <a:schemeClr val="bg1"/>
                  </a:solidFill>
                </a:endParaRPr>
              </a:p>
            </p:txBody>
          </p:sp>
          <p:sp>
            <p:nvSpPr>
              <p:cNvPr id="31" name="AutoShape 96"/>
              <p:cNvSpPr>
                <a:spLocks/>
              </p:cNvSpPr>
              <p:nvPr/>
            </p:nvSpPr>
            <p:spPr bwMode="auto">
              <a:xfrm>
                <a:off x="376" y="216"/>
                <a:ext cx="3" cy="4"/>
              </a:xfrm>
              <a:custGeom>
                <a:avLst/>
                <a:gdLst>
                  <a:gd name="T0" fmla="*/ 0 w 15151"/>
                  <a:gd name="T1" fmla="*/ 0 h 21600"/>
                  <a:gd name="T2" fmla="*/ 0 w 15151"/>
                  <a:gd name="T3" fmla="*/ 0 h 21600"/>
                  <a:gd name="T4" fmla="*/ 0 w 15151"/>
                  <a:gd name="T5" fmla="*/ 0 h 21600"/>
                  <a:gd name="T6" fmla="*/ 0 w 15151"/>
                  <a:gd name="T7" fmla="*/ 0 h 21600"/>
                  <a:gd name="T8" fmla="*/ 0 w 15151"/>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151" h="21600">
                    <a:moveTo>
                      <a:pt x="10724" y="0"/>
                    </a:moveTo>
                    <a:cubicBezTo>
                      <a:pt x="11899" y="6522"/>
                      <a:pt x="8375" y="7809"/>
                      <a:pt x="0" y="3905"/>
                    </a:cubicBezTo>
                    <a:cubicBezTo>
                      <a:pt x="3373" y="13417"/>
                      <a:pt x="1667" y="15535"/>
                      <a:pt x="7124" y="21600"/>
                    </a:cubicBezTo>
                    <a:cubicBezTo>
                      <a:pt x="9284" y="12503"/>
                      <a:pt x="21600" y="3905"/>
                      <a:pt x="10724" y="0"/>
                    </a:cubicBezTo>
                    <a:close/>
                    <a:moveTo>
                      <a:pt x="10724" y="0"/>
                    </a:moveTo>
                  </a:path>
                </a:pathLst>
              </a:custGeom>
              <a:grpFill/>
              <a:ln>
                <a:noFill/>
              </a:ln>
              <a:extLst>
                <a:ext uri="{91240B29-F687-4f45-9708-019B960494DF}">
                  <a14:hiddenLine xmlns:a14="http://schemas.microsoft.com/office/drawing/2010/main" xmlns="" w="25400" cap="flat">
                    <a:solidFill>
                      <a:schemeClr val="tx1"/>
                    </a:solidFill>
                    <a:miter lim="800000"/>
                    <a:headEnd type="none" w="med" len="med"/>
                    <a:tailEnd type="none" w="med" len="med"/>
                  </a14:hiddenLine>
                </a:ext>
              </a:extLst>
            </p:spPr>
            <p:txBody>
              <a:bodyPr lIns="0" tIns="0" rIns="0" bIns="0"/>
              <a:lstStyle/>
              <a:p>
                <a:endParaRPr lang="en-US">
                  <a:solidFill>
                    <a:schemeClr val="bg1"/>
                  </a:solidFill>
                </a:endParaRPr>
              </a:p>
            </p:txBody>
          </p:sp>
          <p:sp>
            <p:nvSpPr>
              <p:cNvPr id="32" name="AutoShape 97"/>
              <p:cNvSpPr>
                <a:spLocks/>
              </p:cNvSpPr>
              <p:nvPr/>
            </p:nvSpPr>
            <p:spPr bwMode="auto">
              <a:xfrm>
                <a:off x="376" y="216"/>
                <a:ext cx="3" cy="5"/>
              </a:xfrm>
              <a:custGeom>
                <a:avLst/>
                <a:gdLst>
                  <a:gd name="T0" fmla="*/ 0 w 14680"/>
                  <a:gd name="T1" fmla="*/ 0 h 18108"/>
                  <a:gd name="T2" fmla="*/ 0 w 14680"/>
                  <a:gd name="T3" fmla="*/ 0 h 18108"/>
                  <a:gd name="T4" fmla="*/ 0 w 14680"/>
                  <a:gd name="T5" fmla="*/ 0 h 18108"/>
                  <a:gd name="T6" fmla="*/ 0 w 14680"/>
                  <a:gd name="T7" fmla="*/ 0 h 18108"/>
                  <a:gd name="T8" fmla="*/ 0 w 14680"/>
                  <a:gd name="T9" fmla="*/ 0 h 1810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680" h="18108">
                    <a:moveTo>
                      <a:pt x="10298" y="0"/>
                    </a:moveTo>
                    <a:cubicBezTo>
                      <a:pt x="10298" y="7291"/>
                      <a:pt x="8417" y="10676"/>
                      <a:pt x="5725" y="2364"/>
                    </a:cubicBezTo>
                    <a:cubicBezTo>
                      <a:pt x="-3356" y="2364"/>
                      <a:pt x="1087" y="12243"/>
                      <a:pt x="1087" y="17618"/>
                    </a:cubicBezTo>
                    <a:cubicBezTo>
                      <a:pt x="18244" y="21600"/>
                      <a:pt x="16493" y="0"/>
                      <a:pt x="10298" y="0"/>
                    </a:cubicBezTo>
                    <a:close/>
                    <a:moveTo>
                      <a:pt x="10298" y="0"/>
                    </a:moveTo>
                  </a:path>
                </a:pathLst>
              </a:custGeom>
              <a:grpFill/>
              <a:ln>
                <a:noFill/>
              </a:ln>
              <a:extLst>
                <a:ext uri="{91240B29-F687-4f45-9708-019B960494DF}">
                  <a14:hiddenLine xmlns:a14="http://schemas.microsoft.com/office/drawing/2010/main" xmlns="" w="25400" cap="flat">
                    <a:solidFill>
                      <a:schemeClr val="tx1"/>
                    </a:solidFill>
                    <a:miter lim="800000"/>
                    <a:headEnd type="none" w="med" len="med"/>
                    <a:tailEnd type="none" w="med" len="med"/>
                  </a14:hiddenLine>
                </a:ext>
              </a:extLst>
            </p:spPr>
            <p:txBody>
              <a:bodyPr lIns="0" tIns="0" rIns="0" bIns="0"/>
              <a:lstStyle/>
              <a:p>
                <a:endParaRPr lang="en-US">
                  <a:solidFill>
                    <a:schemeClr val="bg1"/>
                  </a:solidFill>
                </a:endParaRPr>
              </a:p>
            </p:txBody>
          </p:sp>
          <p:sp>
            <p:nvSpPr>
              <p:cNvPr id="33" name="AutoShape 98"/>
              <p:cNvSpPr>
                <a:spLocks/>
              </p:cNvSpPr>
              <p:nvPr/>
            </p:nvSpPr>
            <p:spPr bwMode="auto">
              <a:xfrm>
                <a:off x="392" y="232"/>
                <a:ext cx="7" cy="3"/>
              </a:xfrm>
              <a:custGeom>
                <a:avLst/>
                <a:gdLst>
                  <a:gd name="T0" fmla="*/ 0 w 21600"/>
                  <a:gd name="T1" fmla="*/ 0 h 9393"/>
                  <a:gd name="T2" fmla="*/ 0 w 21600"/>
                  <a:gd name="T3" fmla="*/ 0 h 9393"/>
                  <a:gd name="T4" fmla="*/ 0 w 21600"/>
                  <a:gd name="T5" fmla="*/ 0 h 9393"/>
                  <a:gd name="T6" fmla="*/ 0 w 21600"/>
                  <a:gd name="T7" fmla="*/ 0 h 9393"/>
                  <a:gd name="T8" fmla="*/ 0 w 21600"/>
                  <a:gd name="T9" fmla="*/ 0 h 93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9393">
                    <a:moveTo>
                      <a:pt x="21600" y="0"/>
                    </a:moveTo>
                    <a:cubicBezTo>
                      <a:pt x="15130" y="2920"/>
                      <a:pt x="18136" y="5863"/>
                      <a:pt x="9453" y="3062"/>
                    </a:cubicBezTo>
                    <a:cubicBezTo>
                      <a:pt x="5701" y="1875"/>
                      <a:pt x="1732" y="-3323"/>
                      <a:pt x="0" y="3371"/>
                    </a:cubicBezTo>
                    <a:cubicBezTo>
                      <a:pt x="11016" y="4439"/>
                      <a:pt x="21600" y="18277"/>
                      <a:pt x="21600" y="0"/>
                    </a:cubicBezTo>
                    <a:close/>
                    <a:moveTo>
                      <a:pt x="21600" y="0"/>
                    </a:moveTo>
                  </a:path>
                </a:pathLst>
              </a:custGeom>
              <a:grpFill/>
              <a:ln>
                <a:noFill/>
              </a:ln>
              <a:extLst>
                <a:ext uri="{91240B29-F687-4f45-9708-019B960494DF}">
                  <a14:hiddenLine xmlns:a14="http://schemas.microsoft.com/office/drawing/2010/main" xmlns="" w="25400" cap="flat">
                    <a:solidFill>
                      <a:schemeClr val="tx1"/>
                    </a:solidFill>
                    <a:miter lim="800000"/>
                    <a:headEnd type="none" w="med" len="med"/>
                    <a:tailEnd type="none" w="med" len="med"/>
                  </a14:hiddenLine>
                </a:ext>
              </a:extLst>
            </p:spPr>
            <p:txBody>
              <a:bodyPr lIns="0" tIns="0" rIns="0" bIns="0"/>
              <a:lstStyle/>
              <a:p>
                <a:endParaRPr lang="en-US">
                  <a:solidFill>
                    <a:schemeClr val="bg1"/>
                  </a:solidFill>
                </a:endParaRPr>
              </a:p>
            </p:txBody>
          </p:sp>
          <p:sp>
            <p:nvSpPr>
              <p:cNvPr id="35" name="AutoShape 100"/>
              <p:cNvSpPr>
                <a:spLocks/>
              </p:cNvSpPr>
              <p:nvPr/>
            </p:nvSpPr>
            <p:spPr bwMode="auto">
              <a:xfrm>
                <a:off x="184" y="272"/>
                <a:ext cx="3" cy="2"/>
              </a:xfrm>
              <a:custGeom>
                <a:avLst/>
                <a:gdLst>
                  <a:gd name="T0" fmla="*/ 0 w 16989"/>
                  <a:gd name="T1" fmla="*/ 0 h 15334"/>
                  <a:gd name="T2" fmla="*/ 0 w 16989"/>
                  <a:gd name="T3" fmla="*/ 0 h 15334"/>
                  <a:gd name="T4" fmla="*/ 0 w 16989"/>
                  <a:gd name="T5" fmla="*/ 0 h 15334"/>
                  <a:gd name="T6" fmla="*/ 0 w 16989"/>
                  <a:gd name="T7" fmla="*/ 0 h 15334"/>
                  <a:gd name="T8" fmla="*/ 0 w 16989"/>
                  <a:gd name="T9" fmla="*/ 0 h 1533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989" h="15334">
                    <a:moveTo>
                      <a:pt x="5730" y="2266"/>
                    </a:moveTo>
                    <a:cubicBezTo>
                      <a:pt x="4165" y="1591"/>
                      <a:pt x="2498" y="771"/>
                      <a:pt x="900" y="0"/>
                    </a:cubicBezTo>
                    <a:cubicBezTo>
                      <a:pt x="-4611" y="21600"/>
                      <a:pt x="16989" y="17743"/>
                      <a:pt x="16989" y="4629"/>
                    </a:cubicBezTo>
                    <a:cubicBezTo>
                      <a:pt x="12159" y="7955"/>
                      <a:pt x="7839" y="13596"/>
                      <a:pt x="5730" y="2266"/>
                    </a:cubicBezTo>
                    <a:close/>
                    <a:moveTo>
                      <a:pt x="5730" y="2266"/>
                    </a:moveTo>
                  </a:path>
                </a:pathLst>
              </a:custGeom>
              <a:grpFill/>
              <a:ln>
                <a:noFill/>
              </a:ln>
              <a:extLst>
                <a:ext uri="{91240B29-F687-4f45-9708-019B960494DF}">
                  <a14:hiddenLine xmlns:a14="http://schemas.microsoft.com/office/drawing/2010/main" xmlns="" w="25400" cap="flat">
                    <a:solidFill>
                      <a:schemeClr val="tx1"/>
                    </a:solidFill>
                    <a:miter lim="800000"/>
                    <a:headEnd type="none" w="med" len="med"/>
                    <a:tailEnd type="none" w="med" len="med"/>
                  </a14:hiddenLine>
                </a:ext>
              </a:extLst>
            </p:spPr>
            <p:txBody>
              <a:bodyPr lIns="0" tIns="0" rIns="0" bIns="0"/>
              <a:lstStyle/>
              <a:p>
                <a:endParaRPr lang="en-US">
                  <a:solidFill>
                    <a:schemeClr val="bg1"/>
                  </a:solidFill>
                </a:endParaRPr>
              </a:p>
            </p:txBody>
          </p:sp>
          <p:sp>
            <p:nvSpPr>
              <p:cNvPr id="38" name="AutoShape 103"/>
              <p:cNvSpPr>
                <a:spLocks/>
              </p:cNvSpPr>
              <p:nvPr/>
            </p:nvSpPr>
            <p:spPr bwMode="auto">
              <a:xfrm>
                <a:off x="200" y="288"/>
                <a:ext cx="2" cy="2"/>
              </a:xfrm>
              <a:custGeom>
                <a:avLst/>
                <a:gdLst>
                  <a:gd name="T0" fmla="*/ 0 w 16604"/>
                  <a:gd name="T1" fmla="*/ 0 h 17442"/>
                  <a:gd name="T2" fmla="*/ 0 w 16604"/>
                  <a:gd name="T3" fmla="*/ 0 h 17442"/>
                  <a:gd name="T4" fmla="*/ 0 w 16604"/>
                  <a:gd name="T5" fmla="*/ 0 h 17442"/>
                  <a:gd name="T6" fmla="*/ 0 w 16604"/>
                  <a:gd name="T7" fmla="*/ 0 h 1744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6604" h="17442">
                    <a:moveTo>
                      <a:pt x="1543" y="0"/>
                    </a:moveTo>
                    <a:cubicBezTo>
                      <a:pt x="-4492" y="21600"/>
                      <a:pt x="8577" y="17040"/>
                      <a:pt x="16563" y="17040"/>
                    </a:cubicBezTo>
                    <a:cubicBezTo>
                      <a:pt x="17108" y="7620"/>
                      <a:pt x="12116" y="1920"/>
                      <a:pt x="1543" y="0"/>
                    </a:cubicBezTo>
                    <a:close/>
                    <a:moveTo>
                      <a:pt x="1543" y="0"/>
                    </a:moveTo>
                  </a:path>
                </a:pathLst>
              </a:custGeom>
              <a:grpFill/>
              <a:ln>
                <a:noFill/>
              </a:ln>
              <a:extLst>
                <a:ext uri="{91240B29-F687-4f45-9708-019B960494DF}">
                  <a14:hiddenLine xmlns:a14="http://schemas.microsoft.com/office/drawing/2010/main" xmlns="" w="25400" cap="flat">
                    <a:solidFill>
                      <a:schemeClr val="tx1"/>
                    </a:solidFill>
                    <a:miter lim="800000"/>
                    <a:headEnd type="none" w="med" len="med"/>
                    <a:tailEnd type="none" w="med" len="med"/>
                  </a14:hiddenLine>
                </a:ext>
              </a:extLst>
            </p:spPr>
            <p:txBody>
              <a:bodyPr lIns="0" tIns="0" rIns="0" bIns="0"/>
              <a:lstStyle/>
              <a:p>
                <a:endParaRPr lang="en-US">
                  <a:solidFill>
                    <a:schemeClr val="bg1"/>
                  </a:solidFill>
                </a:endParaRPr>
              </a:p>
            </p:txBody>
          </p:sp>
          <p:sp>
            <p:nvSpPr>
              <p:cNvPr id="39" name="AutoShape 104"/>
              <p:cNvSpPr>
                <a:spLocks/>
              </p:cNvSpPr>
              <p:nvPr/>
            </p:nvSpPr>
            <p:spPr bwMode="auto">
              <a:xfrm>
                <a:off x="200" y="288"/>
                <a:ext cx="2" cy="2"/>
              </a:xfrm>
              <a:custGeom>
                <a:avLst/>
                <a:gdLst>
                  <a:gd name="T0" fmla="*/ 0 w 21600"/>
                  <a:gd name="T1" fmla="*/ 0 h 12742"/>
                  <a:gd name="T2" fmla="*/ 0 w 21600"/>
                  <a:gd name="T3" fmla="*/ 0 h 12742"/>
                  <a:gd name="T4" fmla="*/ 0 w 21600"/>
                  <a:gd name="T5" fmla="*/ 0 h 12742"/>
                  <a:gd name="T6" fmla="*/ 0 w 21600"/>
                  <a:gd name="T7" fmla="*/ 0 h 1274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12742">
                    <a:moveTo>
                      <a:pt x="0" y="12742"/>
                    </a:moveTo>
                    <a:cubicBezTo>
                      <a:pt x="7251" y="11994"/>
                      <a:pt x="14425" y="11339"/>
                      <a:pt x="21600" y="10545"/>
                    </a:cubicBezTo>
                    <a:cubicBezTo>
                      <a:pt x="17860" y="-8858"/>
                      <a:pt x="2137" y="2550"/>
                      <a:pt x="0" y="12742"/>
                    </a:cubicBezTo>
                    <a:close/>
                    <a:moveTo>
                      <a:pt x="0" y="12742"/>
                    </a:moveTo>
                  </a:path>
                </a:pathLst>
              </a:custGeom>
              <a:grpFill/>
              <a:ln>
                <a:noFill/>
              </a:ln>
              <a:extLst>
                <a:ext uri="{91240B29-F687-4f45-9708-019B960494DF}">
                  <a14:hiddenLine xmlns:a14="http://schemas.microsoft.com/office/drawing/2010/main" xmlns="" w="25400" cap="flat">
                    <a:solidFill>
                      <a:schemeClr val="tx1"/>
                    </a:solidFill>
                    <a:miter lim="800000"/>
                    <a:headEnd type="none" w="med" len="med"/>
                    <a:tailEnd type="none" w="med" len="med"/>
                  </a14:hiddenLine>
                </a:ext>
              </a:extLst>
            </p:spPr>
            <p:txBody>
              <a:bodyPr lIns="0" tIns="0" rIns="0" bIns="0"/>
              <a:lstStyle/>
              <a:p>
                <a:endParaRPr lang="en-US">
                  <a:solidFill>
                    <a:schemeClr val="bg1"/>
                  </a:solidFill>
                </a:endParaRPr>
              </a:p>
            </p:txBody>
          </p:sp>
          <p:sp>
            <p:nvSpPr>
              <p:cNvPr id="40" name="AutoShape 105"/>
              <p:cNvSpPr>
                <a:spLocks/>
              </p:cNvSpPr>
              <p:nvPr/>
            </p:nvSpPr>
            <p:spPr bwMode="auto">
              <a:xfrm>
                <a:off x="232" y="288"/>
                <a:ext cx="2" cy="1"/>
              </a:xfrm>
              <a:custGeom>
                <a:avLst/>
                <a:gdLst>
                  <a:gd name="T0" fmla="*/ 0 w 17161"/>
                  <a:gd name="T1" fmla="*/ 0 h 13638"/>
                  <a:gd name="T2" fmla="*/ 0 w 17161"/>
                  <a:gd name="T3" fmla="*/ 0 h 13638"/>
                  <a:gd name="T4" fmla="*/ 0 w 17161"/>
                  <a:gd name="T5" fmla="*/ 0 h 13638"/>
                  <a:gd name="T6" fmla="*/ 0 w 17161"/>
                  <a:gd name="T7" fmla="*/ 0 h 1363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161" h="13638">
                    <a:moveTo>
                      <a:pt x="1582" y="0"/>
                    </a:moveTo>
                    <a:cubicBezTo>
                      <a:pt x="-4374" y="21600"/>
                      <a:pt x="7735" y="11073"/>
                      <a:pt x="17161" y="11073"/>
                    </a:cubicBezTo>
                    <a:cubicBezTo>
                      <a:pt x="17226" y="3353"/>
                      <a:pt x="8782" y="0"/>
                      <a:pt x="1582" y="0"/>
                    </a:cubicBezTo>
                    <a:close/>
                    <a:moveTo>
                      <a:pt x="1582" y="0"/>
                    </a:moveTo>
                  </a:path>
                </a:pathLst>
              </a:custGeom>
              <a:grpFill/>
              <a:ln>
                <a:noFill/>
              </a:ln>
              <a:extLst>
                <a:ext uri="{91240B29-F687-4f45-9708-019B960494DF}">
                  <a14:hiddenLine xmlns:a14="http://schemas.microsoft.com/office/drawing/2010/main" xmlns="" w="25400" cap="flat">
                    <a:solidFill>
                      <a:schemeClr val="tx1"/>
                    </a:solidFill>
                    <a:miter lim="800000"/>
                    <a:headEnd type="none" w="med" len="med"/>
                    <a:tailEnd type="none" w="med" len="med"/>
                  </a14:hiddenLine>
                </a:ext>
              </a:extLst>
            </p:spPr>
            <p:txBody>
              <a:bodyPr lIns="0" tIns="0" rIns="0" bIns="0"/>
              <a:lstStyle/>
              <a:p>
                <a:endParaRPr lang="en-US">
                  <a:solidFill>
                    <a:schemeClr val="bg1"/>
                  </a:solidFill>
                </a:endParaRPr>
              </a:p>
            </p:txBody>
          </p:sp>
          <p:sp>
            <p:nvSpPr>
              <p:cNvPr id="41" name="AutoShape 106"/>
              <p:cNvSpPr>
                <a:spLocks/>
              </p:cNvSpPr>
              <p:nvPr/>
            </p:nvSpPr>
            <p:spPr bwMode="auto">
              <a:xfrm>
                <a:off x="224" y="288"/>
                <a:ext cx="1" cy="1"/>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0"/>
                    </a:moveTo>
                    <a:cubicBezTo>
                      <a:pt x="0" y="7500"/>
                      <a:pt x="0" y="14250"/>
                      <a:pt x="0" y="21600"/>
                    </a:cubicBezTo>
                    <a:cubicBezTo>
                      <a:pt x="8975" y="18750"/>
                      <a:pt x="12777" y="14250"/>
                      <a:pt x="21600" y="14250"/>
                    </a:cubicBezTo>
                    <a:cubicBezTo>
                      <a:pt x="21600" y="5100"/>
                      <a:pt x="9279" y="0"/>
                      <a:pt x="0" y="0"/>
                    </a:cubicBezTo>
                    <a:close/>
                    <a:moveTo>
                      <a:pt x="0" y="0"/>
                    </a:moveTo>
                  </a:path>
                </a:pathLst>
              </a:custGeom>
              <a:grpFill/>
              <a:ln>
                <a:noFill/>
              </a:ln>
              <a:extLst>
                <a:ext uri="{91240B29-F687-4f45-9708-019B960494DF}">
                  <a14:hiddenLine xmlns:a14="http://schemas.microsoft.com/office/drawing/2010/main" xmlns="" w="25400" cap="flat">
                    <a:solidFill>
                      <a:schemeClr val="tx1"/>
                    </a:solidFill>
                    <a:miter lim="800000"/>
                    <a:headEnd type="none" w="med" len="med"/>
                    <a:tailEnd type="none" w="med" len="med"/>
                  </a14:hiddenLine>
                </a:ext>
              </a:extLst>
            </p:spPr>
            <p:txBody>
              <a:bodyPr lIns="0" tIns="0" rIns="0" bIns="0"/>
              <a:lstStyle/>
              <a:p>
                <a:endParaRPr lang="en-US">
                  <a:solidFill>
                    <a:schemeClr val="bg1"/>
                  </a:solidFill>
                </a:endParaRPr>
              </a:p>
            </p:txBody>
          </p:sp>
          <p:sp>
            <p:nvSpPr>
              <p:cNvPr id="42" name="AutoShape 107"/>
              <p:cNvSpPr>
                <a:spLocks/>
              </p:cNvSpPr>
              <p:nvPr/>
            </p:nvSpPr>
            <p:spPr bwMode="auto">
              <a:xfrm>
                <a:off x="216" y="304"/>
                <a:ext cx="1" cy="1"/>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21600"/>
                    </a:moveTo>
                    <a:cubicBezTo>
                      <a:pt x="17923" y="21600"/>
                      <a:pt x="17234" y="20571"/>
                      <a:pt x="21600" y="5371"/>
                    </a:cubicBezTo>
                    <a:cubicBezTo>
                      <a:pt x="16200" y="3429"/>
                      <a:pt x="10915" y="1714"/>
                      <a:pt x="5285" y="0"/>
                    </a:cubicBezTo>
                    <a:cubicBezTo>
                      <a:pt x="3447" y="7200"/>
                      <a:pt x="1838" y="14400"/>
                      <a:pt x="0" y="21600"/>
                    </a:cubicBezTo>
                    <a:close/>
                    <a:moveTo>
                      <a:pt x="0" y="21600"/>
                    </a:moveTo>
                  </a:path>
                </a:pathLst>
              </a:custGeom>
              <a:grpFill/>
              <a:ln>
                <a:noFill/>
              </a:ln>
              <a:extLst>
                <a:ext uri="{91240B29-F687-4f45-9708-019B960494DF}">
                  <a14:hiddenLine xmlns:a14="http://schemas.microsoft.com/office/drawing/2010/main" xmlns="" w="25400" cap="flat">
                    <a:solidFill>
                      <a:schemeClr val="tx1"/>
                    </a:solidFill>
                    <a:miter lim="800000"/>
                    <a:headEnd type="none" w="med" len="med"/>
                    <a:tailEnd type="none" w="med" len="med"/>
                  </a14:hiddenLine>
                </a:ext>
              </a:extLst>
            </p:spPr>
            <p:txBody>
              <a:bodyPr lIns="0" tIns="0" rIns="0" bIns="0"/>
              <a:lstStyle/>
              <a:p>
                <a:endParaRPr lang="en-US">
                  <a:solidFill>
                    <a:schemeClr val="bg1"/>
                  </a:solidFill>
                </a:endParaRPr>
              </a:p>
            </p:txBody>
          </p:sp>
          <p:sp>
            <p:nvSpPr>
              <p:cNvPr id="43" name="AutoShape 108"/>
              <p:cNvSpPr>
                <a:spLocks/>
              </p:cNvSpPr>
              <p:nvPr/>
            </p:nvSpPr>
            <p:spPr bwMode="auto">
              <a:xfrm>
                <a:off x="480" y="384"/>
                <a:ext cx="1" cy="2"/>
              </a:xfrm>
              <a:custGeom>
                <a:avLst/>
                <a:gdLst>
                  <a:gd name="T0" fmla="*/ 0 w 16557"/>
                  <a:gd name="T1" fmla="*/ 0 h 18344"/>
                  <a:gd name="T2" fmla="*/ 0 w 16557"/>
                  <a:gd name="T3" fmla="*/ 0 h 18344"/>
                  <a:gd name="T4" fmla="*/ 0 w 16557"/>
                  <a:gd name="T5" fmla="*/ 0 h 18344"/>
                  <a:gd name="T6" fmla="*/ 0 w 16557"/>
                  <a:gd name="T7" fmla="*/ 0 h 1834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6557" h="18344">
                    <a:moveTo>
                      <a:pt x="0" y="16234"/>
                    </a:moveTo>
                    <a:cubicBezTo>
                      <a:pt x="21600" y="21600"/>
                      <a:pt x="17408" y="16922"/>
                      <a:pt x="13033" y="0"/>
                    </a:cubicBezTo>
                    <a:cubicBezTo>
                      <a:pt x="2734" y="5916"/>
                      <a:pt x="0" y="4471"/>
                      <a:pt x="0" y="16234"/>
                    </a:cubicBezTo>
                    <a:close/>
                    <a:moveTo>
                      <a:pt x="0" y="16234"/>
                    </a:moveTo>
                  </a:path>
                </a:pathLst>
              </a:custGeom>
              <a:grpFill/>
              <a:ln>
                <a:noFill/>
              </a:ln>
              <a:extLst>
                <a:ext uri="{91240B29-F687-4f45-9708-019B960494DF}">
                  <a14:hiddenLine xmlns:a14="http://schemas.microsoft.com/office/drawing/2010/main" xmlns="" w="25400" cap="flat">
                    <a:solidFill>
                      <a:schemeClr val="tx1"/>
                    </a:solidFill>
                    <a:miter lim="800000"/>
                    <a:headEnd type="none" w="med" len="med"/>
                    <a:tailEnd type="none" w="med" len="med"/>
                  </a14:hiddenLine>
                </a:ext>
              </a:extLst>
            </p:spPr>
            <p:txBody>
              <a:bodyPr lIns="0" tIns="0" rIns="0" bIns="0"/>
              <a:lstStyle/>
              <a:p>
                <a:endParaRPr lang="en-US">
                  <a:solidFill>
                    <a:schemeClr val="bg1"/>
                  </a:solidFill>
                </a:endParaRPr>
              </a:p>
            </p:txBody>
          </p:sp>
        </p:grpSp>
        <p:sp>
          <p:nvSpPr>
            <p:cNvPr id="22" name="TextBox 21"/>
            <p:cNvSpPr txBox="1"/>
            <p:nvPr/>
          </p:nvSpPr>
          <p:spPr>
            <a:xfrm>
              <a:off x="4604950" y="2586751"/>
              <a:ext cx="2891692" cy="374461"/>
            </a:xfrm>
            <a:prstGeom prst="rect">
              <a:avLst/>
            </a:prstGeom>
            <a:noFill/>
          </p:spPr>
          <p:txBody>
            <a:bodyPr wrap="square" rtlCol="0">
              <a:spAutoFit/>
            </a:bodyPr>
            <a:lstStyle/>
            <a:p>
              <a:pPr>
                <a:lnSpc>
                  <a:spcPts val="2200"/>
                </a:lnSpc>
              </a:pPr>
              <a:r>
                <a:rPr lang="en-US" sz="2200" dirty="0">
                  <a:solidFill>
                    <a:schemeClr val="bg1"/>
                  </a:solidFill>
                </a:rPr>
                <a:t>Two</a:t>
              </a:r>
            </a:p>
          </p:txBody>
        </p:sp>
        <p:cxnSp>
          <p:nvCxnSpPr>
            <p:cNvPr id="23" name="Straight Connector 22"/>
            <p:cNvCxnSpPr/>
            <p:nvPr/>
          </p:nvCxnSpPr>
          <p:spPr>
            <a:xfrm>
              <a:off x="4707260" y="3002493"/>
              <a:ext cx="182880" cy="0"/>
            </a:xfrm>
            <a:prstGeom prst="line">
              <a:avLst/>
            </a:prstGeom>
            <a:ln w="38100" cmpd="sng">
              <a:solidFill>
                <a:schemeClr val="accent1"/>
              </a:solidFill>
              <a:prstDash val="solid"/>
              <a:headEnd type="none"/>
              <a:tailEnd type="none" w="lg" len="lg"/>
            </a:ln>
            <a:effectLst/>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4518980" y="3107981"/>
              <a:ext cx="2977662" cy="1043841"/>
            </a:xfrm>
            <a:prstGeom prst="rect">
              <a:avLst/>
            </a:prstGeom>
            <a:noFill/>
          </p:spPr>
          <p:txBody>
            <a:bodyPr wrap="square" lIns="182843" tIns="91423" rIns="182843" bIns="91423" rtlCol="0">
              <a:spAutoFit/>
            </a:bodyPr>
            <a:lstStyle/>
            <a:p>
              <a:pPr>
                <a:lnSpc>
                  <a:spcPct val="120000"/>
                </a:lnSpc>
              </a:pPr>
              <a:r>
                <a:rPr lang="en-US" sz="1600" b="1" dirty="0" err="1">
                  <a:solidFill>
                    <a:schemeClr val="bg1"/>
                  </a:solidFill>
                </a:rPr>
                <a:t>Curabitur</a:t>
              </a:r>
              <a:r>
                <a:rPr lang="en-US" sz="1600" b="1" dirty="0">
                  <a:solidFill>
                    <a:schemeClr val="bg1"/>
                  </a:solidFill>
                </a:rPr>
                <a:t> </a:t>
              </a:r>
              <a:r>
                <a:rPr lang="en-US" sz="1600" b="0" dirty="0" err="1">
                  <a:solidFill>
                    <a:schemeClr val="bg1"/>
                  </a:solidFill>
                </a:rPr>
                <a:t>pulvinar</a:t>
              </a:r>
              <a:r>
                <a:rPr lang="en-US" sz="1600" b="0" dirty="0">
                  <a:solidFill>
                    <a:schemeClr val="bg1"/>
                  </a:solidFill>
                </a:rPr>
                <a:t> libero tempus </a:t>
              </a:r>
              <a:r>
                <a:rPr lang="en-US" sz="1600" b="0" dirty="0" err="1">
                  <a:solidFill>
                    <a:schemeClr val="bg1"/>
                  </a:solidFill>
                </a:rPr>
                <a:t>tincidunt</a:t>
              </a:r>
              <a:r>
                <a:rPr lang="en-US" sz="1600" b="0" dirty="0">
                  <a:solidFill>
                    <a:schemeClr val="bg1"/>
                  </a:solidFill>
                </a:rPr>
                <a:t> </a:t>
              </a:r>
              <a:r>
                <a:rPr lang="en-US" sz="1600" b="0" dirty="0" err="1">
                  <a:solidFill>
                    <a:schemeClr val="bg1"/>
                  </a:solidFill>
                </a:rPr>
                <a:t>aliquam</a:t>
              </a:r>
              <a:r>
                <a:rPr lang="en-US" sz="1600" b="0" dirty="0">
                  <a:solidFill>
                    <a:schemeClr val="bg1"/>
                  </a:solidFill>
                </a:rPr>
                <a:t>. </a:t>
              </a:r>
              <a:r>
                <a:rPr lang="en-US" sz="1600" b="0" dirty="0" err="1">
                  <a:solidFill>
                    <a:schemeClr val="bg1"/>
                  </a:solidFill>
                </a:rPr>
                <a:t>Aliquam</a:t>
              </a:r>
              <a:r>
                <a:rPr lang="en-US" sz="1600" b="0" dirty="0">
                  <a:solidFill>
                    <a:schemeClr val="bg1"/>
                  </a:solidFill>
                </a:rPr>
                <a:t> et ex ante</a:t>
              </a:r>
              <a:r>
                <a:rPr lang="en-US" sz="1600" b="1" dirty="0">
                  <a:solidFill>
                    <a:schemeClr val="bg1"/>
                  </a:solidFill>
                </a:rPr>
                <a:t>.</a:t>
              </a:r>
              <a:endParaRPr lang="en-US" sz="1600" b="1" dirty="0">
                <a:solidFill>
                  <a:schemeClr val="bg1"/>
                </a:solidFill>
                <a:cs typeface="Lato Light"/>
              </a:endParaRPr>
            </a:p>
          </p:txBody>
        </p:sp>
      </p:grpSp>
      <p:grpSp>
        <p:nvGrpSpPr>
          <p:cNvPr id="44" name="Group 43"/>
          <p:cNvGrpSpPr/>
          <p:nvPr userDrawn="1"/>
        </p:nvGrpSpPr>
        <p:grpSpPr>
          <a:xfrm>
            <a:off x="7986173" y="2254502"/>
            <a:ext cx="3658979" cy="1565071"/>
            <a:chOff x="8358022" y="2586751"/>
            <a:chExt cx="2977662" cy="1565071"/>
          </a:xfrm>
        </p:grpSpPr>
        <p:sp>
          <p:nvSpPr>
            <p:cNvPr id="46" name="TextBox 45"/>
            <p:cNvSpPr txBox="1"/>
            <p:nvPr/>
          </p:nvSpPr>
          <p:spPr>
            <a:xfrm>
              <a:off x="8443992" y="2586751"/>
              <a:ext cx="2891692" cy="374461"/>
            </a:xfrm>
            <a:prstGeom prst="rect">
              <a:avLst/>
            </a:prstGeom>
            <a:noFill/>
          </p:spPr>
          <p:txBody>
            <a:bodyPr wrap="square" rtlCol="0">
              <a:spAutoFit/>
            </a:bodyPr>
            <a:lstStyle/>
            <a:p>
              <a:pPr>
                <a:lnSpc>
                  <a:spcPts val="2200"/>
                </a:lnSpc>
              </a:pPr>
              <a:r>
                <a:rPr lang="en-US" sz="2200" dirty="0">
                  <a:solidFill>
                    <a:schemeClr val="bg1"/>
                  </a:solidFill>
                </a:rPr>
                <a:t>Three</a:t>
              </a:r>
            </a:p>
          </p:txBody>
        </p:sp>
        <p:cxnSp>
          <p:nvCxnSpPr>
            <p:cNvPr id="47" name="Straight Connector 46"/>
            <p:cNvCxnSpPr/>
            <p:nvPr/>
          </p:nvCxnSpPr>
          <p:spPr>
            <a:xfrm>
              <a:off x="8546302" y="3002493"/>
              <a:ext cx="182880" cy="0"/>
            </a:xfrm>
            <a:prstGeom prst="line">
              <a:avLst/>
            </a:prstGeom>
            <a:ln w="38100" cmpd="sng">
              <a:solidFill>
                <a:schemeClr val="bg1"/>
              </a:solidFill>
              <a:prstDash val="solid"/>
              <a:headEnd type="none"/>
              <a:tailEnd type="none" w="lg" len="lg"/>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8358022" y="3107981"/>
              <a:ext cx="2977662" cy="1043841"/>
            </a:xfrm>
            <a:prstGeom prst="rect">
              <a:avLst/>
            </a:prstGeom>
            <a:noFill/>
          </p:spPr>
          <p:txBody>
            <a:bodyPr wrap="square" lIns="182843" tIns="91423" rIns="182843" bIns="91423" rtlCol="0">
              <a:spAutoFit/>
            </a:bodyPr>
            <a:lstStyle/>
            <a:p>
              <a:pPr>
                <a:lnSpc>
                  <a:spcPct val="120000"/>
                </a:lnSpc>
              </a:pPr>
              <a:r>
                <a:rPr lang="en-US" sz="1600" b="1" dirty="0" err="1">
                  <a:solidFill>
                    <a:schemeClr val="bg1"/>
                  </a:solidFill>
                </a:rPr>
                <a:t>Curabitur</a:t>
              </a:r>
              <a:r>
                <a:rPr lang="en-US" sz="1600" b="1" dirty="0">
                  <a:solidFill>
                    <a:schemeClr val="bg1"/>
                  </a:solidFill>
                </a:rPr>
                <a:t> </a:t>
              </a:r>
              <a:r>
                <a:rPr lang="en-US" sz="1600" b="0" dirty="0" err="1">
                  <a:solidFill>
                    <a:schemeClr val="bg1"/>
                  </a:solidFill>
                </a:rPr>
                <a:t>pulvinar</a:t>
              </a:r>
              <a:r>
                <a:rPr lang="en-US" sz="1600" b="0" dirty="0">
                  <a:solidFill>
                    <a:schemeClr val="bg1"/>
                  </a:solidFill>
                </a:rPr>
                <a:t> libero tempus </a:t>
              </a:r>
              <a:r>
                <a:rPr lang="en-US" sz="1600" b="0" dirty="0" err="1">
                  <a:solidFill>
                    <a:schemeClr val="bg1"/>
                  </a:solidFill>
                </a:rPr>
                <a:t>tincidunt</a:t>
              </a:r>
              <a:r>
                <a:rPr lang="en-US" sz="1600" b="0" dirty="0">
                  <a:solidFill>
                    <a:schemeClr val="bg1"/>
                  </a:solidFill>
                </a:rPr>
                <a:t> </a:t>
              </a:r>
              <a:r>
                <a:rPr lang="en-US" sz="1600" b="0" dirty="0" err="1">
                  <a:solidFill>
                    <a:schemeClr val="bg1"/>
                  </a:solidFill>
                </a:rPr>
                <a:t>aliquam</a:t>
              </a:r>
              <a:r>
                <a:rPr lang="en-US" sz="1600" b="0" dirty="0">
                  <a:solidFill>
                    <a:schemeClr val="bg1"/>
                  </a:solidFill>
                </a:rPr>
                <a:t>. </a:t>
              </a:r>
              <a:r>
                <a:rPr lang="en-US" sz="1600" b="0" dirty="0" err="1">
                  <a:solidFill>
                    <a:schemeClr val="bg1"/>
                  </a:solidFill>
                </a:rPr>
                <a:t>Aliquam</a:t>
              </a:r>
              <a:r>
                <a:rPr lang="en-US" sz="1600" b="0" dirty="0">
                  <a:solidFill>
                    <a:schemeClr val="bg1"/>
                  </a:solidFill>
                </a:rPr>
                <a:t> et ex ante</a:t>
              </a:r>
              <a:r>
                <a:rPr lang="en-US" sz="1600" b="1" dirty="0">
                  <a:solidFill>
                    <a:schemeClr val="bg1"/>
                  </a:solidFill>
                </a:rPr>
                <a:t>.</a:t>
              </a:r>
              <a:endParaRPr lang="en-US" sz="1600" b="1" dirty="0">
                <a:solidFill>
                  <a:schemeClr val="bg1"/>
                </a:solidFill>
                <a:cs typeface="Lato Light"/>
              </a:endParaRPr>
            </a:p>
          </p:txBody>
        </p:sp>
      </p:grpSp>
      <p:grpSp>
        <p:nvGrpSpPr>
          <p:cNvPr id="49" name="Group 48"/>
          <p:cNvGrpSpPr/>
          <p:nvPr userDrawn="1"/>
        </p:nvGrpSpPr>
        <p:grpSpPr>
          <a:xfrm>
            <a:off x="383323" y="4369600"/>
            <a:ext cx="3664242" cy="1565071"/>
            <a:chOff x="679938" y="4892291"/>
            <a:chExt cx="2977662" cy="1565071"/>
          </a:xfrm>
        </p:grpSpPr>
        <p:sp>
          <p:nvSpPr>
            <p:cNvPr id="51" name="TextBox 50"/>
            <p:cNvSpPr txBox="1"/>
            <p:nvPr/>
          </p:nvSpPr>
          <p:spPr>
            <a:xfrm>
              <a:off x="765908" y="4892291"/>
              <a:ext cx="2891692" cy="374461"/>
            </a:xfrm>
            <a:prstGeom prst="rect">
              <a:avLst/>
            </a:prstGeom>
            <a:noFill/>
          </p:spPr>
          <p:txBody>
            <a:bodyPr wrap="square" rtlCol="0">
              <a:spAutoFit/>
            </a:bodyPr>
            <a:lstStyle/>
            <a:p>
              <a:pPr>
                <a:lnSpc>
                  <a:spcPts val="2200"/>
                </a:lnSpc>
              </a:pPr>
              <a:r>
                <a:rPr lang="en-US" sz="2200" dirty="0">
                  <a:solidFill>
                    <a:schemeClr val="bg1"/>
                  </a:solidFill>
                </a:rPr>
                <a:t>Four</a:t>
              </a:r>
            </a:p>
          </p:txBody>
        </p:sp>
        <p:cxnSp>
          <p:nvCxnSpPr>
            <p:cNvPr id="52" name="Straight Connector 51"/>
            <p:cNvCxnSpPr/>
            <p:nvPr/>
          </p:nvCxnSpPr>
          <p:spPr>
            <a:xfrm>
              <a:off x="868218" y="5308033"/>
              <a:ext cx="182880" cy="0"/>
            </a:xfrm>
            <a:prstGeom prst="line">
              <a:avLst/>
            </a:prstGeom>
            <a:ln w="38100" cmpd="sng">
              <a:solidFill>
                <a:schemeClr val="bg1"/>
              </a:solidFill>
              <a:prstDash val="solid"/>
              <a:headEnd type="none"/>
              <a:tailEnd type="none" w="lg" len="lg"/>
            </a:ln>
            <a:effectLst/>
          </p:spPr>
          <p:style>
            <a:lnRef idx="2">
              <a:schemeClr val="accent1"/>
            </a:lnRef>
            <a:fillRef idx="0">
              <a:schemeClr val="accent1"/>
            </a:fillRef>
            <a:effectRef idx="1">
              <a:schemeClr val="accent1"/>
            </a:effectRef>
            <a:fontRef idx="minor">
              <a:schemeClr val="tx1"/>
            </a:fontRef>
          </p:style>
        </p:cxnSp>
        <p:sp>
          <p:nvSpPr>
            <p:cNvPr id="53" name="TextBox 52"/>
            <p:cNvSpPr txBox="1"/>
            <p:nvPr/>
          </p:nvSpPr>
          <p:spPr>
            <a:xfrm>
              <a:off x="679938" y="5413521"/>
              <a:ext cx="2977662" cy="1043841"/>
            </a:xfrm>
            <a:prstGeom prst="rect">
              <a:avLst/>
            </a:prstGeom>
            <a:noFill/>
          </p:spPr>
          <p:txBody>
            <a:bodyPr wrap="square" lIns="182843" tIns="91423" rIns="182843" bIns="91423" rtlCol="0">
              <a:spAutoFit/>
            </a:bodyPr>
            <a:lstStyle/>
            <a:p>
              <a:pPr>
                <a:lnSpc>
                  <a:spcPct val="120000"/>
                </a:lnSpc>
              </a:pPr>
              <a:r>
                <a:rPr lang="en-US" sz="1600" b="1" dirty="0" err="1">
                  <a:solidFill>
                    <a:schemeClr val="bg1"/>
                  </a:solidFill>
                </a:rPr>
                <a:t>Curabitur</a:t>
              </a:r>
              <a:r>
                <a:rPr lang="en-US" sz="1600" b="1" dirty="0">
                  <a:solidFill>
                    <a:schemeClr val="bg1"/>
                  </a:solidFill>
                </a:rPr>
                <a:t> </a:t>
              </a:r>
              <a:r>
                <a:rPr lang="en-US" sz="1600" b="0" dirty="0" err="1">
                  <a:solidFill>
                    <a:schemeClr val="bg1"/>
                  </a:solidFill>
                </a:rPr>
                <a:t>pulvinar</a:t>
              </a:r>
              <a:r>
                <a:rPr lang="en-US" sz="1600" b="0" dirty="0">
                  <a:solidFill>
                    <a:schemeClr val="bg1"/>
                  </a:solidFill>
                </a:rPr>
                <a:t> libero tempus </a:t>
              </a:r>
              <a:r>
                <a:rPr lang="en-US" sz="1600" b="0" dirty="0" err="1">
                  <a:solidFill>
                    <a:schemeClr val="bg1"/>
                  </a:solidFill>
                </a:rPr>
                <a:t>tincidunt</a:t>
              </a:r>
              <a:r>
                <a:rPr lang="en-US" sz="1600" b="0" dirty="0">
                  <a:solidFill>
                    <a:schemeClr val="bg1"/>
                  </a:solidFill>
                </a:rPr>
                <a:t> </a:t>
              </a:r>
              <a:r>
                <a:rPr lang="en-US" sz="1600" b="0" dirty="0" err="1">
                  <a:solidFill>
                    <a:schemeClr val="bg1"/>
                  </a:solidFill>
                </a:rPr>
                <a:t>aliquam</a:t>
              </a:r>
              <a:r>
                <a:rPr lang="en-US" sz="1600" b="0" dirty="0">
                  <a:solidFill>
                    <a:schemeClr val="bg1"/>
                  </a:solidFill>
                </a:rPr>
                <a:t>. </a:t>
              </a:r>
              <a:r>
                <a:rPr lang="en-US" sz="1600" b="0" dirty="0" err="1">
                  <a:solidFill>
                    <a:schemeClr val="bg1"/>
                  </a:solidFill>
                </a:rPr>
                <a:t>Aliquam</a:t>
              </a:r>
              <a:r>
                <a:rPr lang="en-US" sz="1600" b="0" dirty="0">
                  <a:solidFill>
                    <a:schemeClr val="bg1"/>
                  </a:solidFill>
                </a:rPr>
                <a:t> et ex ante</a:t>
              </a:r>
              <a:r>
                <a:rPr lang="en-US" sz="1600" b="1" dirty="0">
                  <a:solidFill>
                    <a:schemeClr val="bg1"/>
                  </a:solidFill>
                </a:rPr>
                <a:t>.</a:t>
              </a:r>
              <a:endParaRPr lang="en-US" sz="1600" b="1" dirty="0">
                <a:solidFill>
                  <a:schemeClr val="bg1"/>
                </a:solidFill>
                <a:cs typeface="Lato Light"/>
              </a:endParaRPr>
            </a:p>
          </p:txBody>
        </p:sp>
      </p:grpSp>
      <p:grpSp>
        <p:nvGrpSpPr>
          <p:cNvPr id="57" name="Group 56"/>
          <p:cNvGrpSpPr/>
          <p:nvPr userDrawn="1"/>
        </p:nvGrpSpPr>
        <p:grpSpPr>
          <a:xfrm>
            <a:off x="4264244" y="4369600"/>
            <a:ext cx="3632186" cy="1565071"/>
            <a:chOff x="4518980" y="4892291"/>
            <a:chExt cx="2977662" cy="1565071"/>
          </a:xfrm>
        </p:grpSpPr>
        <p:sp>
          <p:nvSpPr>
            <p:cNvPr id="59" name="TextBox 58"/>
            <p:cNvSpPr txBox="1"/>
            <p:nvPr/>
          </p:nvSpPr>
          <p:spPr>
            <a:xfrm>
              <a:off x="4604950" y="4892291"/>
              <a:ext cx="2891692" cy="374461"/>
            </a:xfrm>
            <a:prstGeom prst="rect">
              <a:avLst/>
            </a:prstGeom>
            <a:noFill/>
          </p:spPr>
          <p:txBody>
            <a:bodyPr wrap="square" rtlCol="0">
              <a:spAutoFit/>
            </a:bodyPr>
            <a:lstStyle/>
            <a:p>
              <a:pPr>
                <a:lnSpc>
                  <a:spcPts val="2200"/>
                </a:lnSpc>
              </a:pPr>
              <a:r>
                <a:rPr lang="en-US" sz="2200" dirty="0">
                  <a:solidFill>
                    <a:schemeClr val="bg1"/>
                  </a:solidFill>
                </a:rPr>
                <a:t>Five</a:t>
              </a:r>
            </a:p>
          </p:txBody>
        </p:sp>
        <p:cxnSp>
          <p:nvCxnSpPr>
            <p:cNvPr id="60" name="Straight Connector 59"/>
            <p:cNvCxnSpPr/>
            <p:nvPr/>
          </p:nvCxnSpPr>
          <p:spPr>
            <a:xfrm>
              <a:off x="4707260" y="5308033"/>
              <a:ext cx="182880" cy="0"/>
            </a:xfrm>
            <a:prstGeom prst="line">
              <a:avLst/>
            </a:prstGeom>
            <a:ln w="38100" cmpd="sng">
              <a:solidFill>
                <a:schemeClr val="bg1"/>
              </a:solidFill>
              <a:prstDash val="solid"/>
              <a:headEnd type="none"/>
              <a:tailEnd type="none" w="lg" len="lg"/>
            </a:ln>
            <a:effectLst/>
          </p:spPr>
          <p:style>
            <a:lnRef idx="2">
              <a:schemeClr val="accent1"/>
            </a:lnRef>
            <a:fillRef idx="0">
              <a:schemeClr val="accent1"/>
            </a:fillRef>
            <a:effectRef idx="1">
              <a:schemeClr val="accent1"/>
            </a:effectRef>
            <a:fontRef idx="minor">
              <a:schemeClr val="tx1"/>
            </a:fontRef>
          </p:style>
        </p:cxnSp>
        <p:sp>
          <p:nvSpPr>
            <p:cNvPr id="61" name="TextBox 60"/>
            <p:cNvSpPr txBox="1"/>
            <p:nvPr/>
          </p:nvSpPr>
          <p:spPr>
            <a:xfrm>
              <a:off x="4518980" y="5413521"/>
              <a:ext cx="2977662" cy="1043841"/>
            </a:xfrm>
            <a:prstGeom prst="rect">
              <a:avLst/>
            </a:prstGeom>
            <a:noFill/>
          </p:spPr>
          <p:txBody>
            <a:bodyPr wrap="square" lIns="182843" tIns="91423" rIns="182843" bIns="91423" rtlCol="0">
              <a:spAutoFit/>
            </a:bodyPr>
            <a:lstStyle/>
            <a:p>
              <a:pPr>
                <a:lnSpc>
                  <a:spcPct val="120000"/>
                </a:lnSpc>
              </a:pPr>
              <a:r>
                <a:rPr lang="en-US" sz="1600" b="1" dirty="0" err="1">
                  <a:solidFill>
                    <a:schemeClr val="bg1"/>
                  </a:solidFill>
                </a:rPr>
                <a:t>Curabitur</a:t>
              </a:r>
              <a:r>
                <a:rPr lang="en-US" sz="1600" b="1" dirty="0">
                  <a:solidFill>
                    <a:schemeClr val="bg1"/>
                  </a:solidFill>
                </a:rPr>
                <a:t> </a:t>
              </a:r>
              <a:r>
                <a:rPr lang="en-US" sz="1600" b="0" dirty="0" err="1">
                  <a:solidFill>
                    <a:schemeClr val="bg1"/>
                  </a:solidFill>
                </a:rPr>
                <a:t>pulvinar</a:t>
              </a:r>
              <a:r>
                <a:rPr lang="en-US" sz="1600" b="0" dirty="0">
                  <a:solidFill>
                    <a:schemeClr val="bg1"/>
                  </a:solidFill>
                </a:rPr>
                <a:t> libero tempus </a:t>
              </a:r>
              <a:r>
                <a:rPr lang="en-US" sz="1600" b="0" dirty="0" err="1">
                  <a:solidFill>
                    <a:schemeClr val="bg1"/>
                  </a:solidFill>
                </a:rPr>
                <a:t>tincidunt</a:t>
              </a:r>
              <a:r>
                <a:rPr lang="en-US" sz="1600" b="0" dirty="0">
                  <a:solidFill>
                    <a:schemeClr val="bg1"/>
                  </a:solidFill>
                </a:rPr>
                <a:t> </a:t>
              </a:r>
              <a:r>
                <a:rPr lang="en-US" sz="1600" b="0" dirty="0" err="1">
                  <a:solidFill>
                    <a:schemeClr val="bg1"/>
                  </a:solidFill>
                </a:rPr>
                <a:t>aliquam</a:t>
              </a:r>
              <a:r>
                <a:rPr lang="en-US" sz="1600" b="0" dirty="0">
                  <a:solidFill>
                    <a:schemeClr val="bg1"/>
                  </a:solidFill>
                </a:rPr>
                <a:t>. </a:t>
              </a:r>
              <a:r>
                <a:rPr lang="en-US" sz="1600" b="0" dirty="0" err="1">
                  <a:solidFill>
                    <a:schemeClr val="bg1"/>
                  </a:solidFill>
                </a:rPr>
                <a:t>Aliquam</a:t>
              </a:r>
              <a:r>
                <a:rPr lang="en-US" sz="1600" b="0" dirty="0">
                  <a:solidFill>
                    <a:schemeClr val="bg1"/>
                  </a:solidFill>
                </a:rPr>
                <a:t> et ex ante</a:t>
              </a:r>
              <a:r>
                <a:rPr lang="en-US" sz="1600" b="1" dirty="0">
                  <a:solidFill>
                    <a:schemeClr val="bg1"/>
                  </a:solidFill>
                </a:rPr>
                <a:t>.</a:t>
              </a:r>
              <a:endParaRPr lang="en-US" sz="1600" b="1" dirty="0">
                <a:solidFill>
                  <a:schemeClr val="bg1"/>
                </a:solidFill>
                <a:cs typeface="Lato Light"/>
              </a:endParaRPr>
            </a:p>
          </p:txBody>
        </p:sp>
      </p:grpSp>
      <p:grpSp>
        <p:nvGrpSpPr>
          <p:cNvPr id="62" name="Group 61"/>
          <p:cNvGrpSpPr/>
          <p:nvPr userDrawn="1"/>
        </p:nvGrpSpPr>
        <p:grpSpPr>
          <a:xfrm>
            <a:off x="7986174" y="4306589"/>
            <a:ext cx="3658978" cy="1565071"/>
            <a:chOff x="8358022" y="4892291"/>
            <a:chExt cx="2977662" cy="1565071"/>
          </a:xfrm>
        </p:grpSpPr>
        <p:sp>
          <p:nvSpPr>
            <p:cNvPr id="64" name="TextBox 63"/>
            <p:cNvSpPr txBox="1"/>
            <p:nvPr/>
          </p:nvSpPr>
          <p:spPr>
            <a:xfrm>
              <a:off x="8443992" y="4892291"/>
              <a:ext cx="2891692" cy="374461"/>
            </a:xfrm>
            <a:prstGeom prst="rect">
              <a:avLst/>
            </a:prstGeom>
            <a:noFill/>
          </p:spPr>
          <p:txBody>
            <a:bodyPr wrap="square" rtlCol="0">
              <a:spAutoFit/>
            </a:bodyPr>
            <a:lstStyle/>
            <a:p>
              <a:pPr>
                <a:lnSpc>
                  <a:spcPts val="2200"/>
                </a:lnSpc>
              </a:pPr>
              <a:r>
                <a:rPr lang="en-US" sz="2200" dirty="0">
                  <a:solidFill>
                    <a:schemeClr val="bg1"/>
                  </a:solidFill>
                </a:rPr>
                <a:t>Six</a:t>
              </a:r>
            </a:p>
          </p:txBody>
        </p:sp>
        <p:cxnSp>
          <p:nvCxnSpPr>
            <p:cNvPr id="65" name="Straight Connector 64"/>
            <p:cNvCxnSpPr/>
            <p:nvPr/>
          </p:nvCxnSpPr>
          <p:spPr>
            <a:xfrm>
              <a:off x="8546302" y="5308033"/>
              <a:ext cx="182880" cy="0"/>
            </a:xfrm>
            <a:prstGeom prst="line">
              <a:avLst/>
            </a:prstGeom>
            <a:ln w="38100" cmpd="sng">
              <a:solidFill>
                <a:schemeClr val="bg1"/>
              </a:solidFill>
              <a:prstDash val="solid"/>
              <a:headEnd type="none"/>
              <a:tailEnd type="none" w="lg" len="lg"/>
            </a:ln>
            <a:effectLst/>
          </p:spPr>
          <p:style>
            <a:lnRef idx="2">
              <a:schemeClr val="accent1"/>
            </a:lnRef>
            <a:fillRef idx="0">
              <a:schemeClr val="accent1"/>
            </a:fillRef>
            <a:effectRef idx="1">
              <a:schemeClr val="accent1"/>
            </a:effectRef>
            <a:fontRef idx="minor">
              <a:schemeClr val="tx1"/>
            </a:fontRef>
          </p:style>
        </p:cxnSp>
        <p:sp>
          <p:nvSpPr>
            <p:cNvPr id="66" name="TextBox 65"/>
            <p:cNvSpPr txBox="1"/>
            <p:nvPr/>
          </p:nvSpPr>
          <p:spPr>
            <a:xfrm>
              <a:off x="8358022" y="5413521"/>
              <a:ext cx="2977662" cy="1043841"/>
            </a:xfrm>
            <a:prstGeom prst="rect">
              <a:avLst/>
            </a:prstGeom>
            <a:noFill/>
          </p:spPr>
          <p:txBody>
            <a:bodyPr wrap="square" lIns="182843" tIns="91423" rIns="182843" bIns="91423" rtlCol="0">
              <a:spAutoFit/>
            </a:bodyPr>
            <a:lstStyle/>
            <a:p>
              <a:pPr>
                <a:lnSpc>
                  <a:spcPct val="120000"/>
                </a:lnSpc>
              </a:pPr>
              <a:r>
                <a:rPr lang="en-US" sz="1600" b="1" dirty="0" err="1">
                  <a:solidFill>
                    <a:schemeClr val="bg1"/>
                  </a:solidFill>
                </a:rPr>
                <a:t>Curabitur</a:t>
              </a:r>
              <a:r>
                <a:rPr lang="en-US" sz="1600" b="1" dirty="0">
                  <a:solidFill>
                    <a:schemeClr val="bg1"/>
                  </a:solidFill>
                </a:rPr>
                <a:t> </a:t>
              </a:r>
              <a:r>
                <a:rPr lang="en-US" sz="1600" b="0" dirty="0" err="1">
                  <a:solidFill>
                    <a:schemeClr val="bg1"/>
                  </a:solidFill>
                </a:rPr>
                <a:t>pulvinar</a:t>
              </a:r>
              <a:r>
                <a:rPr lang="en-US" sz="1600" b="0" dirty="0">
                  <a:solidFill>
                    <a:schemeClr val="bg1"/>
                  </a:solidFill>
                </a:rPr>
                <a:t> libero tempus </a:t>
              </a:r>
              <a:r>
                <a:rPr lang="en-US" sz="1600" b="0" dirty="0" err="1">
                  <a:solidFill>
                    <a:schemeClr val="bg1"/>
                  </a:solidFill>
                </a:rPr>
                <a:t>tincidunt</a:t>
              </a:r>
              <a:r>
                <a:rPr lang="en-US" sz="1600" b="0" dirty="0">
                  <a:solidFill>
                    <a:schemeClr val="bg1"/>
                  </a:solidFill>
                </a:rPr>
                <a:t> </a:t>
              </a:r>
              <a:r>
                <a:rPr lang="en-US" sz="1600" b="0" dirty="0" err="1">
                  <a:solidFill>
                    <a:schemeClr val="bg1"/>
                  </a:solidFill>
                </a:rPr>
                <a:t>aliquam</a:t>
              </a:r>
              <a:r>
                <a:rPr lang="en-US" sz="1600" b="0" dirty="0">
                  <a:solidFill>
                    <a:schemeClr val="bg1"/>
                  </a:solidFill>
                </a:rPr>
                <a:t>. </a:t>
              </a:r>
              <a:r>
                <a:rPr lang="en-US" sz="1600" b="0" dirty="0" err="1">
                  <a:solidFill>
                    <a:schemeClr val="bg1"/>
                  </a:solidFill>
                </a:rPr>
                <a:t>Aliquam</a:t>
              </a:r>
              <a:r>
                <a:rPr lang="en-US" sz="1600" b="0" dirty="0">
                  <a:solidFill>
                    <a:schemeClr val="bg1"/>
                  </a:solidFill>
                </a:rPr>
                <a:t> et ex ante</a:t>
              </a:r>
              <a:r>
                <a:rPr lang="en-US" sz="1600" b="1" dirty="0">
                  <a:solidFill>
                    <a:schemeClr val="bg1"/>
                  </a:solidFill>
                </a:rPr>
                <a:t>.</a:t>
              </a:r>
              <a:endParaRPr lang="en-US" sz="1600" b="1" dirty="0">
                <a:solidFill>
                  <a:schemeClr val="bg1"/>
                </a:solidFill>
                <a:cs typeface="Lato Light"/>
              </a:endParaRPr>
            </a:p>
          </p:txBody>
        </p:sp>
      </p:grpSp>
    </p:spTree>
    <p:extLst>
      <p:ext uri="{BB962C8B-B14F-4D97-AF65-F5344CB8AC3E}">
        <p14:creationId xmlns:p14="http://schemas.microsoft.com/office/powerpoint/2010/main" val="2118642016"/>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14:presetBounceEnd="64000">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14:bounceEnd="64000">
                                          <p:cBhvr additive="base">
                                            <p:cTn id="7" dur="1250" fill="hold"/>
                                            <p:tgtEl>
                                              <p:spTgt spid="13"/>
                                            </p:tgtEl>
                                            <p:attrNameLst>
                                              <p:attrName>ppt_x</p:attrName>
                                            </p:attrNameLst>
                                          </p:cBhvr>
                                          <p:tavLst>
                                            <p:tav tm="0">
                                              <p:val>
                                                <p:strVal val="#ppt_x"/>
                                              </p:val>
                                            </p:tav>
                                            <p:tav tm="100000">
                                              <p:val>
                                                <p:strVal val="#ppt_x"/>
                                              </p:val>
                                            </p:tav>
                                          </p:tavLst>
                                        </p:anim>
                                        <p:anim calcmode="lin" valueType="num" p14:bounceEnd="64000">
                                          <p:cBhvr additive="base">
                                            <p:cTn id="8" dur="1250" fill="hold"/>
                                            <p:tgtEl>
                                              <p:spTgt spid="13"/>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14:presetBounceEnd="64000">
                                      <p:stCondLst>
                                        <p:cond delay="250"/>
                                      </p:stCondLst>
                                      <p:childTnLst>
                                        <p:set>
                                          <p:cBhvr>
                                            <p:cTn id="10" dur="1" fill="hold">
                                              <p:stCondLst>
                                                <p:cond delay="0"/>
                                              </p:stCondLst>
                                            </p:cTn>
                                            <p:tgtEl>
                                              <p:spTgt spid="20"/>
                                            </p:tgtEl>
                                            <p:attrNameLst>
                                              <p:attrName>style.visibility</p:attrName>
                                            </p:attrNameLst>
                                          </p:cBhvr>
                                          <p:to>
                                            <p:strVal val="visible"/>
                                          </p:to>
                                        </p:set>
                                        <p:anim calcmode="lin" valueType="num" p14:bounceEnd="64000">
                                          <p:cBhvr additive="base">
                                            <p:cTn id="11" dur="1250" fill="hold"/>
                                            <p:tgtEl>
                                              <p:spTgt spid="20"/>
                                            </p:tgtEl>
                                            <p:attrNameLst>
                                              <p:attrName>ppt_x</p:attrName>
                                            </p:attrNameLst>
                                          </p:cBhvr>
                                          <p:tavLst>
                                            <p:tav tm="0">
                                              <p:val>
                                                <p:strVal val="#ppt_x"/>
                                              </p:val>
                                            </p:tav>
                                            <p:tav tm="100000">
                                              <p:val>
                                                <p:strVal val="#ppt_x"/>
                                              </p:val>
                                            </p:tav>
                                          </p:tavLst>
                                        </p:anim>
                                        <p:anim calcmode="lin" valueType="num" p14:bounceEnd="64000">
                                          <p:cBhvr additive="base">
                                            <p:cTn id="12" dur="1250" fill="hold"/>
                                            <p:tgtEl>
                                              <p:spTgt spid="20"/>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14:presetBounceEnd="64000">
                                      <p:stCondLst>
                                        <p:cond delay="500"/>
                                      </p:stCondLst>
                                      <p:childTnLst>
                                        <p:set>
                                          <p:cBhvr>
                                            <p:cTn id="14" dur="1" fill="hold">
                                              <p:stCondLst>
                                                <p:cond delay="0"/>
                                              </p:stCondLst>
                                            </p:cTn>
                                            <p:tgtEl>
                                              <p:spTgt spid="44"/>
                                            </p:tgtEl>
                                            <p:attrNameLst>
                                              <p:attrName>style.visibility</p:attrName>
                                            </p:attrNameLst>
                                          </p:cBhvr>
                                          <p:to>
                                            <p:strVal val="visible"/>
                                          </p:to>
                                        </p:set>
                                        <p:anim calcmode="lin" valueType="num" p14:bounceEnd="64000">
                                          <p:cBhvr additive="base">
                                            <p:cTn id="15" dur="1250" fill="hold"/>
                                            <p:tgtEl>
                                              <p:spTgt spid="44"/>
                                            </p:tgtEl>
                                            <p:attrNameLst>
                                              <p:attrName>ppt_x</p:attrName>
                                            </p:attrNameLst>
                                          </p:cBhvr>
                                          <p:tavLst>
                                            <p:tav tm="0">
                                              <p:val>
                                                <p:strVal val="#ppt_x"/>
                                              </p:val>
                                            </p:tav>
                                            <p:tav tm="100000">
                                              <p:val>
                                                <p:strVal val="#ppt_x"/>
                                              </p:val>
                                            </p:tav>
                                          </p:tavLst>
                                        </p:anim>
                                        <p:anim calcmode="lin" valueType="num" p14:bounceEnd="64000">
                                          <p:cBhvr additive="base">
                                            <p:cTn id="16" dur="1250" fill="hold"/>
                                            <p:tgtEl>
                                              <p:spTgt spid="44"/>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14:presetBounceEnd="64000">
                                      <p:stCondLst>
                                        <p:cond delay="750"/>
                                      </p:stCondLst>
                                      <p:childTnLst>
                                        <p:set>
                                          <p:cBhvr>
                                            <p:cTn id="18" dur="1" fill="hold">
                                              <p:stCondLst>
                                                <p:cond delay="0"/>
                                              </p:stCondLst>
                                            </p:cTn>
                                            <p:tgtEl>
                                              <p:spTgt spid="49"/>
                                            </p:tgtEl>
                                            <p:attrNameLst>
                                              <p:attrName>style.visibility</p:attrName>
                                            </p:attrNameLst>
                                          </p:cBhvr>
                                          <p:to>
                                            <p:strVal val="visible"/>
                                          </p:to>
                                        </p:set>
                                        <p:anim calcmode="lin" valueType="num" p14:bounceEnd="64000">
                                          <p:cBhvr additive="base">
                                            <p:cTn id="19" dur="1250" fill="hold"/>
                                            <p:tgtEl>
                                              <p:spTgt spid="49"/>
                                            </p:tgtEl>
                                            <p:attrNameLst>
                                              <p:attrName>ppt_x</p:attrName>
                                            </p:attrNameLst>
                                          </p:cBhvr>
                                          <p:tavLst>
                                            <p:tav tm="0">
                                              <p:val>
                                                <p:strVal val="#ppt_x"/>
                                              </p:val>
                                            </p:tav>
                                            <p:tav tm="100000">
                                              <p:val>
                                                <p:strVal val="#ppt_x"/>
                                              </p:val>
                                            </p:tav>
                                          </p:tavLst>
                                        </p:anim>
                                        <p:anim calcmode="lin" valueType="num" p14:bounceEnd="64000">
                                          <p:cBhvr additive="base">
                                            <p:cTn id="20" dur="1250" fill="hold"/>
                                            <p:tgtEl>
                                              <p:spTgt spid="49"/>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14:presetBounceEnd="64000">
                                      <p:stCondLst>
                                        <p:cond delay="1000"/>
                                      </p:stCondLst>
                                      <p:childTnLst>
                                        <p:set>
                                          <p:cBhvr>
                                            <p:cTn id="22" dur="1" fill="hold">
                                              <p:stCondLst>
                                                <p:cond delay="0"/>
                                              </p:stCondLst>
                                            </p:cTn>
                                            <p:tgtEl>
                                              <p:spTgt spid="57"/>
                                            </p:tgtEl>
                                            <p:attrNameLst>
                                              <p:attrName>style.visibility</p:attrName>
                                            </p:attrNameLst>
                                          </p:cBhvr>
                                          <p:to>
                                            <p:strVal val="visible"/>
                                          </p:to>
                                        </p:set>
                                        <p:anim calcmode="lin" valueType="num" p14:bounceEnd="64000">
                                          <p:cBhvr additive="base">
                                            <p:cTn id="23" dur="1250" fill="hold"/>
                                            <p:tgtEl>
                                              <p:spTgt spid="57"/>
                                            </p:tgtEl>
                                            <p:attrNameLst>
                                              <p:attrName>ppt_x</p:attrName>
                                            </p:attrNameLst>
                                          </p:cBhvr>
                                          <p:tavLst>
                                            <p:tav tm="0">
                                              <p:val>
                                                <p:strVal val="#ppt_x"/>
                                              </p:val>
                                            </p:tav>
                                            <p:tav tm="100000">
                                              <p:val>
                                                <p:strVal val="#ppt_x"/>
                                              </p:val>
                                            </p:tav>
                                          </p:tavLst>
                                        </p:anim>
                                        <p:anim calcmode="lin" valueType="num" p14:bounceEnd="64000">
                                          <p:cBhvr additive="base">
                                            <p:cTn id="24" dur="1250" fill="hold"/>
                                            <p:tgtEl>
                                              <p:spTgt spid="57"/>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14:presetBounceEnd="64000">
                                      <p:stCondLst>
                                        <p:cond delay="1250"/>
                                      </p:stCondLst>
                                      <p:childTnLst>
                                        <p:set>
                                          <p:cBhvr>
                                            <p:cTn id="26" dur="1" fill="hold">
                                              <p:stCondLst>
                                                <p:cond delay="0"/>
                                              </p:stCondLst>
                                            </p:cTn>
                                            <p:tgtEl>
                                              <p:spTgt spid="62"/>
                                            </p:tgtEl>
                                            <p:attrNameLst>
                                              <p:attrName>style.visibility</p:attrName>
                                            </p:attrNameLst>
                                          </p:cBhvr>
                                          <p:to>
                                            <p:strVal val="visible"/>
                                          </p:to>
                                        </p:set>
                                        <p:anim calcmode="lin" valueType="num" p14:bounceEnd="64000">
                                          <p:cBhvr additive="base">
                                            <p:cTn id="27" dur="1250" fill="hold"/>
                                            <p:tgtEl>
                                              <p:spTgt spid="62"/>
                                            </p:tgtEl>
                                            <p:attrNameLst>
                                              <p:attrName>ppt_x</p:attrName>
                                            </p:attrNameLst>
                                          </p:cBhvr>
                                          <p:tavLst>
                                            <p:tav tm="0">
                                              <p:val>
                                                <p:strVal val="#ppt_x"/>
                                              </p:val>
                                            </p:tav>
                                            <p:tav tm="100000">
                                              <p:val>
                                                <p:strVal val="#ppt_x"/>
                                              </p:val>
                                            </p:tav>
                                          </p:tavLst>
                                        </p:anim>
                                        <p:anim calcmode="lin" valueType="num" p14:bounceEnd="64000">
                                          <p:cBhvr additive="base">
                                            <p:cTn id="28" dur="1250" fill="hold"/>
                                            <p:tgtEl>
                                              <p:spTgt spid="6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1250" fill="hold"/>
                                            <p:tgtEl>
                                              <p:spTgt spid="13"/>
                                            </p:tgtEl>
                                            <p:attrNameLst>
                                              <p:attrName>ppt_x</p:attrName>
                                            </p:attrNameLst>
                                          </p:cBhvr>
                                          <p:tavLst>
                                            <p:tav tm="0">
                                              <p:val>
                                                <p:strVal val="#ppt_x"/>
                                              </p:val>
                                            </p:tav>
                                            <p:tav tm="100000">
                                              <p:val>
                                                <p:strVal val="#ppt_x"/>
                                              </p:val>
                                            </p:tav>
                                          </p:tavLst>
                                        </p:anim>
                                        <p:anim calcmode="lin" valueType="num">
                                          <p:cBhvr additive="base">
                                            <p:cTn id="8" dur="1250" fill="hold"/>
                                            <p:tgtEl>
                                              <p:spTgt spid="13"/>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250"/>
                                      </p:stCondLst>
                                      <p:childTnLst>
                                        <p:set>
                                          <p:cBhvr>
                                            <p:cTn id="10" dur="1" fill="hold">
                                              <p:stCondLst>
                                                <p:cond delay="0"/>
                                              </p:stCondLst>
                                            </p:cTn>
                                            <p:tgtEl>
                                              <p:spTgt spid="20"/>
                                            </p:tgtEl>
                                            <p:attrNameLst>
                                              <p:attrName>style.visibility</p:attrName>
                                            </p:attrNameLst>
                                          </p:cBhvr>
                                          <p:to>
                                            <p:strVal val="visible"/>
                                          </p:to>
                                        </p:set>
                                        <p:anim calcmode="lin" valueType="num">
                                          <p:cBhvr additive="base">
                                            <p:cTn id="11" dur="1250" fill="hold"/>
                                            <p:tgtEl>
                                              <p:spTgt spid="20"/>
                                            </p:tgtEl>
                                            <p:attrNameLst>
                                              <p:attrName>ppt_x</p:attrName>
                                            </p:attrNameLst>
                                          </p:cBhvr>
                                          <p:tavLst>
                                            <p:tav tm="0">
                                              <p:val>
                                                <p:strVal val="#ppt_x"/>
                                              </p:val>
                                            </p:tav>
                                            <p:tav tm="100000">
                                              <p:val>
                                                <p:strVal val="#ppt_x"/>
                                              </p:val>
                                            </p:tav>
                                          </p:tavLst>
                                        </p:anim>
                                        <p:anim calcmode="lin" valueType="num">
                                          <p:cBhvr additive="base">
                                            <p:cTn id="12" dur="1250" fill="hold"/>
                                            <p:tgtEl>
                                              <p:spTgt spid="20"/>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500"/>
                                      </p:stCondLst>
                                      <p:childTnLst>
                                        <p:set>
                                          <p:cBhvr>
                                            <p:cTn id="14" dur="1" fill="hold">
                                              <p:stCondLst>
                                                <p:cond delay="0"/>
                                              </p:stCondLst>
                                            </p:cTn>
                                            <p:tgtEl>
                                              <p:spTgt spid="44"/>
                                            </p:tgtEl>
                                            <p:attrNameLst>
                                              <p:attrName>style.visibility</p:attrName>
                                            </p:attrNameLst>
                                          </p:cBhvr>
                                          <p:to>
                                            <p:strVal val="visible"/>
                                          </p:to>
                                        </p:set>
                                        <p:anim calcmode="lin" valueType="num">
                                          <p:cBhvr additive="base">
                                            <p:cTn id="15" dur="1250" fill="hold"/>
                                            <p:tgtEl>
                                              <p:spTgt spid="44"/>
                                            </p:tgtEl>
                                            <p:attrNameLst>
                                              <p:attrName>ppt_x</p:attrName>
                                            </p:attrNameLst>
                                          </p:cBhvr>
                                          <p:tavLst>
                                            <p:tav tm="0">
                                              <p:val>
                                                <p:strVal val="#ppt_x"/>
                                              </p:val>
                                            </p:tav>
                                            <p:tav tm="100000">
                                              <p:val>
                                                <p:strVal val="#ppt_x"/>
                                              </p:val>
                                            </p:tav>
                                          </p:tavLst>
                                        </p:anim>
                                        <p:anim calcmode="lin" valueType="num">
                                          <p:cBhvr additive="base">
                                            <p:cTn id="16" dur="1250" fill="hold"/>
                                            <p:tgtEl>
                                              <p:spTgt spid="44"/>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750"/>
                                      </p:stCondLst>
                                      <p:childTnLst>
                                        <p:set>
                                          <p:cBhvr>
                                            <p:cTn id="18" dur="1" fill="hold">
                                              <p:stCondLst>
                                                <p:cond delay="0"/>
                                              </p:stCondLst>
                                            </p:cTn>
                                            <p:tgtEl>
                                              <p:spTgt spid="49"/>
                                            </p:tgtEl>
                                            <p:attrNameLst>
                                              <p:attrName>style.visibility</p:attrName>
                                            </p:attrNameLst>
                                          </p:cBhvr>
                                          <p:to>
                                            <p:strVal val="visible"/>
                                          </p:to>
                                        </p:set>
                                        <p:anim calcmode="lin" valueType="num">
                                          <p:cBhvr additive="base">
                                            <p:cTn id="19" dur="1250" fill="hold"/>
                                            <p:tgtEl>
                                              <p:spTgt spid="49"/>
                                            </p:tgtEl>
                                            <p:attrNameLst>
                                              <p:attrName>ppt_x</p:attrName>
                                            </p:attrNameLst>
                                          </p:cBhvr>
                                          <p:tavLst>
                                            <p:tav tm="0">
                                              <p:val>
                                                <p:strVal val="#ppt_x"/>
                                              </p:val>
                                            </p:tav>
                                            <p:tav tm="100000">
                                              <p:val>
                                                <p:strVal val="#ppt_x"/>
                                              </p:val>
                                            </p:tav>
                                          </p:tavLst>
                                        </p:anim>
                                        <p:anim calcmode="lin" valueType="num">
                                          <p:cBhvr additive="base">
                                            <p:cTn id="20" dur="1250" fill="hold"/>
                                            <p:tgtEl>
                                              <p:spTgt spid="49"/>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1000"/>
                                      </p:stCondLst>
                                      <p:childTnLst>
                                        <p:set>
                                          <p:cBhvr>
                                            <p:cTn id="22" dur="1" fill="hold">
                                              <p:stCondLst>
                                                <p:cond delay="0"/>
                                              </p:stCondLst>
                                            </p:cTn>
                                            <p:tgtEl>
                                              <p:spTgt spid="57"/>
                                            </p:tgtEl>
                                            <p:attrNameLst>
                                              <p:attrName>style.visibility</p:attrName>
                                            </p:attrNameLst>
                                          </p:cBhvr>
                                          <p:to>
                                            <p:strVal val="visible"/>
                                          </p:to>
                                        </p:set>
                                        <p:anim calcmode="lin" valueType="num">
                                          <p:cBhvr additive="base">
                                            <p:cTn id="23" dur="1250" fill="hold"/>
                                            <p:tgtEl>
                                              <p:spTgt spid="57"/>
                                            </p:tgtEl>
                                            <p:attrNameLst>
                                              <p:attrName>ppt_x</p:attrName>
                                            </p:attrNameLst>
                                          </p:cBhvr>
                                          <p:tavLst>
                                            <p:tav tm="0">
                                              <p:val>
                                                <p:strVal val="#ppt_x"/>
                                              </p:val>
                                            </p:tav>
                                            <p:tav tm="100000">
                                              <p:val>
                                                <p:strVal val="#ppt_x"/>
                                              </p:val>
                                            </p:tav>
                                          </p:tavLst>
                                        </p:anim>
                                        <p:anim calcmode="lin" valueType="num">
                                          <p:cBhvr additive="base">
                                            <p:cTn id="24" dur="1250" fill="hold"/>
                                            <p:tgtEl>
                                              <p:spTgt spid="57"/>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1250"/>
                                      </p:stCondLst>
                                      <p:childTnLst>
                                        <p:set>
                                          <p:cBhvr>
                                            <p:cTn id="26" dur="1" fill="hold">
                                              <p:stCondLst>
                                                <p:cond delay="0"/>
                                              </p:stCondLst>
                                            </p:cTn>
                                            <p:tgtEl>
                                              <p:spTgt spid="62"/>
                                            </p:tgtEl>
                                            <p:attrNameLst>
                                              <p:attrName>style.visibility</p:attrName>
                                            </p:attrNameLst>
                                          </p:cBhvr>
                                          <p:to>
                                            <p:strVal val="visible"/>
                                          </p:to>
                                        </p:set>
                                        <p:anim calcmode="lin" valueType="num">
                                          <p:cBhvr additive="base">
                                            <p:cTn id="27" dur="1250" fill="hold"/>
                                            <p:tgtEl>
                                              <p:spTgt spid="62"/>
                                            </p:tgtEl>
                                            <p:attrNameLst>
                                              <p:attrName>ppt_x</p:attrName>
                                            </p:attrNameLst>
                                          </p:cBhvr>
                                          <p:tavLst>
                                            <p:tav tm="0">
                                              <p:val>
                                                <p:strVal val="#ppt_x"/>
                                              </p:val>
                                            </p:tav>
                                            <p:tav tm="100000">
                                              <p:val>
                                                <p:strVal val="#ppt_x"/>
                                              </p:val>
                                            </p:tav>
                                          </p:tavLst>
                                        </p:anim>
                                        <p:anim calcmode="lin" valueType="num">
                                          <p:cBhvr additive="base">
                                            <p:cTn id="28" dur="1250" fill="hold"/>
                                            <p:tgtEl>
                                              <p:spTgt spid="6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Steps">
    <p:spTree>
      <p:nvGrpSpPr>
        <p:cNvPr id="1" name=""/>
        <p:cNvGrpSpPr/>
        <p:nvPr/>
      </p:nvGrpSpPr>
      <p:grpSpPr>
        <a:xfrm>
          <a:off x="0" y="0"/>
          <a:ext cx="0" cy="0"/>
          <a:chOff x="0" y="0"/>
          <a:chExt cx="0" cy="0"/>
        </a:xfrm>
      </p:grpSpPr>
      <p:sp>
        <p:nvSpPr>
          <p:cNvPr id="12" name="Rectangle 11"/>
          <p:cNvSpPr/>
          <p:nvPr userDrawn="1"/>
        </p:nvSpPr>
        <p:spPr>
          <a:xfrm>
            <a:off x="914401" y="457201"/>
            <a:ext cx="4889499" cy="5126142"/>
          </a:xfrm>
          <a:prstGeom prst="rect">
            <a:avLst/>
          </a:prstGeom>
          <a:solidFill>
            <a:schemeClr val="tx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914400" y="5140618"/>
            <a:ext cx="4889500" cy="442724"/>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Step 1</a:t>
            </a:r>
          </a:p>
        </p:txBody>
      </p:sp>
      <p:sp>
        <p:nvSpPr>
          <p:cNvPr id="15" name="Rectangle 14"/>
          <p:cNvSpPr/>
          <p:nvPr userDrawn="1"/>
        </p:nvSpPr>
        <p:spPr>
          <a:xfrm>
            <a:off x="6388100" y="457201"/>
            <a:ext cx="4889500" cy="5126142"/>
          </a:xfrm>
          <a:prstGeom prst="rect">
            <a:avLst/>
          </a:prstGeom>
          <a:solidFill>
            <a:schemeClr val="tx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6388099" y="5140618"/>
            <a:ext cx="4893343" cy="442724"/>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Step 2</a:t>
            </a:r>
          </a:p>
        </p:txBody>
      </p:sp>
      <p:sp>
        <p:nvSpPr>
          <p:cNvPr id="21" name="TextBox 20"/>
          <p:cNvSpPr txBox="1"/>
          <p:nvPr userDrawn="1"/>
        </p:nvSpPr>
        <p:spPr>
          <a:xfrm>
            <a:off x="1214011" y="2952229"/>
            <a:ext cx="4361289" cy="1938992"/>
          </a:xfrm>
          <a:prstGeom prst="rect">
            <a:avLst/>
          </a:prstGeom>
          <a:noFill/>
        </p:spPr>
        <p:txBody>
          <a:bodyPr wrap="square" lIns="0" rIns="0" rtlCol="0">
            <a:spAutoFit/>
          </a:bodyPr>
          <a:lstStyle/>
          <a:p>
            <a:pPr>
              <a:lnSpc>
                <a:spcPct val="150000"/>
              </a:lnSpc>
            </a:pPr>
            <a:r>
              <a:rPr lang="en-US" sz="1600" b="0" i="0" kern="1200" dirty="0">
                <a:solidFill>
                  <a:schemeClr val="bg1"/>
                </a:solidFill>
                <a:effectLst/>
                <a:latin typeface="+mn-lt"/>
                <a:ea typeface="+mn-ea"/>
                <a:cs typeface="+mn-cs"/>
              </a:rPr>
              <a:t>Lorem ipsum dolor sit </a:t>
            </a:r>
            <a:r>
              <a:rPr lang="en-US" sz="1600" b="0" i="0" kern="1200" dirty="0" err="1">
                <a:solidFill>
                  <a:schemeClr val="bg1"/>
                </a:solidFill>
                <a:effectLst/>
                <a:latin typeface="+mn-lt"/>
                <a:ea typeface="+mn-ea"/>
                <a:cs typeface="+mn-cs"/>
              </a:rPr>
              <a:t>amet</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consectetur</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adipiscing</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elit</a:t>
            </a:r>
            <a:r>
              <a:rPr lang="en-US" sz="1600" b="0" i="0" kern="1200" dirty="0">
                <a:solidFill>
                  <a:schemeClr val="bg1"/>
                </a:solidFill>
                <a:effectLst/>
                <a:latin typeface="+mn-lt"/>
                <a:ea typeface="+mn-ea"/>
                <a:cs typeface="+mn-cs"/>
              </a:rPr>
              <a:t>. In </a:t>
            </a:r>
            <a:r>
              <a:rPr lang="en-US" sz="1600" b="0" i="0" kern="1200" dirty="0" err="1">
                <a:solidFill>
                  <a:schemeClr val="bg1"/>
                </a:solidFill>
                <a:effectLst/>
                <a:latin typeface="+mn-lt"/>
                <a:ea typeface="+mn-ea"/>
                <a:cs typeface="+mn-cs"/>
              </a:rPr>
              <a:t>augue</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nibh</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porttitor</a:t>
            </a:r>
            <a:r>
              <a:rPr lang="en-US" sz="1600" b="0" i="0" kern="1200" dirty="0">
                <a:solidFill>
                  <a:schemeClr val="bg1"/>
                </a:solidFill>
                <a:effectLst/>
                <a:latin typeface="+mn-lt"/>
                <a:ea typeface="+mn-ea"/>
                <a:cs typeface="+mn-cs"/>
              </a:rPr>
              <a:t> non </a:t>
            </a:r>
            <a:r>
              <a:rPr lang="en-US" sz="1600" b="0" i="0" kern="1200" dirty="0" err="1">
                <a:solidFill>
                  <a:schemeClr val="bg1"/>
                </a:solidFill>
                <a:effectLst/>
                <a:latin typeface="+mn-lt"/>
                <a:ea typeface="+mn-ea"/>
                <a:cs typeface="+mn-cs"/>
              </a:rPr>
              <a:t>porttitor</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quis</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placerat</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quis</a:t>
            </a:r>
            <a:r>
              <a:rPr lang="en-US" sz="1600" b="0" i="0" kern="1200" dirty="0">
                <a:solidFill>
                  <a:schemeClr val="bg1"/>
                </a:solidFill>
                <a:effectLst/>
                <a:latin typeface="+mn-lt"/>
                <a:ea typeface="+mn-ea"/>
                <a:cs typeface="+mn-cs"/>
              </a:rPr>
              <a:t> sem. </a:t>
            </a:r>
            <a:r>
              <a:rPr lang="en-US" sz="1600" b="0" i="0" kern="1200" dirty="0" err="1">
                <a:solidFill>
                  <a:schemeClr val="bg1"/>
                </a:solidFill>
                <a:effectLst/>
                <a:latin typeface="+mn-lt"/>
                <a:ea typeface="+mn-ea"/>
                <a:cs typeface="+mn-cs"/>
              </a:rPr>
              <a:t>Proin</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nec</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turpis</a:t>
            </a:r>
            <a:r>
              <a:rPr lang="en-US" sz="1600" b="0" i="0" kern="1200" dirty="0">
                <a:solidFill>
                  <a:schemeClr val="bg1"/>
                </a:solidFill>
                <a:effectLst/>
                <a:latin typeface="+mn-lt"/>
                <a:ea typeface="+mn-ea"/>
                <a:cs typeface="+mn-cs"/>
              </a:rPr>
              <a:t> ipsum. Nunc dolor </a:t>
            </a:r>
            <a:r>
              <a:rPr lang="en-US" sz="1600" b="0" i="0" kern="1200" dirty="0" err="1">
                <a:solidFill>
                  <a:schemeClr val="bg1"/>
                </a:solidFill>
                <a:effectLst/>
                <a:latin typeface="+mn-lt"/>
                <a:ea typeface="+mn-ea"/>
                <a:cs typeface="+mn-cs"/>
              </a:rPr>
              <a:t>lectus</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iaculis</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eget</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consequat</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sed</a:t>
            </a:r>
            <a:r>
              <a:rPr lang="en-US" sz="1600" b="0" i="0" kern="1200" dirty="0">
                <a:solidFill>
                  <a:schemeClr val="bg1"/>
                </a:solidFill>
                <a:effectLst/>
                <a:latin typeface="+mn-lt"/>
                <a:ea typeface="+mn-ea"/>
                <a:cs typeface="+mn-cs"/>
              </a:rPr>
              <a:t>, maximus et </a:t>
            </a:r>
            <a:r>
              <a:rPr lang="en-US" sz="1600" b="0" i="0" kern="1200" dirty="0" err="1">
                <a:solidFill>
                  <a:schemeClr val="bg1"/>
                </a:solidFill>
                <a:effectLst/>
                <a:latin typeface="+mn-lt"/>
                <a:ea typeface="+mn-ea"/>
                <a:cs typeface="+mn-cs"/>
              </a:rPr>
              <a:t>enim</a:t>
            </a:r>
            <a:r>
              <a:rPr lang="en-US" sz="1600" b="0" i="0" kern="1200" dirty="0">
                <a:solidFill>
                  <a:schemeClr val="bg1"/>
                </a:solidFill>
                <a:effectLst/>
                <a:latin typeface="+mn-lt"/>
                <a:ea typeface="+mn-ea"/>
                <a:cs typeface="+mn-cs"/>
              </a:rPr>
              <a:t>.</a:t>
            </a:r>
            <a:endParaRPr lang="en-US" sz="1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sp>
        <p:nvSpPr>
          <p:cNvPr id="24" name="TextBox 23"/>
          <p:cNvSpPr txBox="1"/>
          <p:nvPr userDrawn="1"/>
        </p:nvSpPr>
        <p:spPr>
          <a:xfrm>
            <a:off x="6578600" y="2952228"/>
            <a:ext cx="4559300" cy="1938992"/>
          </a:xfrm>
          <a:prstGeom prst="rect">
            <a:avLst/>
          </a:prstGeom>
          <a:noFill/>
        </p:spPr>
        <p:txBody>
          <a:bodyPr wrap="square" lIns="0" rIns="0" rtlCol="0">
            <a:spAutoFit/>
          </a:bodyPr>
          <a:lstStyle/>
          <a:p>
            <a:pPr>
              <a:lnSpc>
                <a:spcPct val="150000"/>
              </a:lnSpc>
            </a:pPr>
            <a:r>
              <a:rPr lang="en-US" sz="1600" b="0" i="0" kern="1200" dirty="0">
                <a:solidFill>
                  <a:schemeClr val="bg1"/>
                </a:solidFill>
                <a:effectLst/>
                <a:latin typeface="+mn-lt"/>
                <a:ea typeface="+mn-ea"/>
                <a:cs typeface="+mn-cs"/>
              </a:rPr>
              <a:t>Lorem ipsum dolor sit </a:t>
            </a:r>
            <a:r>
              <a:rPr lang="en-US" sz="1600" b="0" i="0" kern="1200" dirty="0" err="1">
                <a:solidFill>
                  <a:schemeClr val="bg1"/>
                </a:solidFill>
                <a:effectLst/>
                <a:latin typeface="+mn-lt"/>
                <a:ea typeface="+mn-ea"/>
                <a:cs typeface="+mn-cs"/>
              </a:rPr>
              <a:t>amet</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consectetur</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adipiscing</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elit</a:t>
            </a:r>
            <a:r>
              <a:rPr lang="en-US" sz="1600" b="0" i="0" kern="1200" dirty="0">
                <a:solidFill>
                  <a:schemeClr val="bg1"/>
                </a:solidFill>
                <a:effectLst/>
                <a:latin typeface="+mn-lt"/>
                <a:ea typeface="+mn-ea"/>
                <a:cs typeface="+mn-cs"/>
              </a:rPr>
              <a:t>. In </a:t>
            </a:r>
            <a:r>
              <a:rPr lang="en-US" sz="1600" b="0" i="0" kern="1200" dirty="0" err="1">
                <a:solidFill>
                  <a:schemeClr val="bg1"/>
                </a:solidFill>
                <a:effectLst/>
                <a:latin typeface="+mn-lt"/>
                <a:ea typeface="+mn-ea"/>
                <a:cs typeface="+mn-cs"/>
              </a:rPr>
              <a:t>augue</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nibh</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porttitor</a:t>
            </a:r>
            <a:r>
              <a:rPr lang="en-US" sz="1600" b="0" i="0" kern="1200" dirty="0">
                <a:solidFill>
                  <a:schemeClr val="bg1"/>
                </a:solidFill>
                <a:effectLst/>
                <a:latin typeface="+mn-lt"/>
                <a:ea typeface="+mn-ea"/>
                <a:cs typeface="+mn-cs"/>
              </a:rPr>
              <a:t> non </a:t>
            </a:r>
            <a:r>
              <a:rPr lang="en-US" sz="1600" b="0" i="0" kern="1200" dirty="0" err="1">
                <a:solidFill>
                  <a:schemeClr val="bg1"/>
                </a:solidFill>
                <a:effectLst/>
                <a:latin typeface="+mn-lt"/>
                <a:ea typeface="+mn-ea"/>
                <a:cs typeface="+mn-cs"/>
              </a:rPr>
              <a:t>porttitor</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quis</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placerat</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quis</a:t>
            </a:r>
            <a:r>
              <a:rPr lang="en-US" sz="1600" b="0" i="0" kern="1200" dirty="0">
                <a:solidFill>
                  <a:schemeClr val="bg1"/>
                </a:solidFill>
                <a:effectLst/>
                <a:latin typeface="+mn-lt"/>
                <a:ea typeface="+mn-ea"/>
                <a:cs typeface="+mn-cs"/>
              </a:rPr>
              <a:t> sem. </a:t>
            </a:r>
            <a:r>
              <a:rPr lang="en-US" sz="1600" b="0" i="0" kern="1200" dirty="0" err="1">
                <a:solidFill>
                  <a:schemeClr val="bg1"/>
                </a:solidFill>
                <a:effectLst/>
                <a:latin typeface="+mn-lt"/>
                <a:ea typeface="+mn-ea"/>
                <a:cs typeface="+mn-cs"/>
              </a:rPr>
              <a:t>Proin</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nec</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turpis</a:t>
            </a:r>
            <a:r>
              <a:rPr lang="en-US" sz="1600" b="0" i="0" kern="1200" dirty="0">
                <a:solidFill>
                  <a:schemeClr val="bg1"/>
                </a:solidFill>
                <a:effectLst/>
                <a:latin typeface="+mn-lt"/>
                <a:ea typeface="+mn-ea"/>
                <a:cs typeface="+mn-cs"/>
              </a:rPr>
              <a:t> ipsum. Nunc dolor </a:t>
            </a:r>
            <a:r>
              <a:rPr lang="en-US" sz="1600" b="0" i="0" kern="1200" dirty="0" err="1">
                <a:solidFill>
                  <a:schemeClr val="bg1"/>
                </a:solidFill>
                <a:effectLst/>
                <a:latin typeface="+mn-lt"/>
                <a:ea typeface="+mn-ea"/>
                <a:cs typeface="+mn-cs"/>
              </a:rPr>
              <a:t>lectus</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iaculis</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eget</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consequat</a:t>
            </a:r>
            <a:r>
              <a:rPr lang="en-US" sz="1600" b="0" i="0" kern="1200" dirty="0">
                <a:solidFill>
                  <a:schemeClr val="bg1"/>
                </a:solidFill>
                <a:effectLst/>
                <a:latin typeface="+mn-lt"/>
                <a:ea typeface="+mn-ea"/>
                <a:cs typeface="+mn-cs"/>
              </a:rPr>
              <a:t> </a:t>
            </a:r>
            <a:r>
              <a:rPr lang="en-US" sz="1600" b="0" i="0" kern="1200" dirty="0" err="1">
                <a:solidFill>
                  <a:schemeClr val="bg1"/>
                </a:solidFill>
                <a:effectLst/>
                <a:latin typeface="+mn-lt"/>
                <a:ea typeface="+mn-ea"/>
                <a:cs typeface="+mn-cs"/>
              </a:rPr>
              <a:t>sed</a:t>
            </a:r>
            <a:r>
              <a:rPr lang="en-US" sz="1600" b="0" i="0" kern="1200" dirty="0">
                <a:solidFill>
                  <a:schemeClr val="bg1"/>
                </a:solidFill>
                <a:effectLst/>
                <a:latin typeface="+mn-lt"/>
                <a:ea typeface="+mn-ea"/>
                <a:cs typeface="+mn-cs"/>
              </a:rPr>
              <a:t>, maximus et </a:t>
            </a:r>
            <a:r>
              <a:rPr lang="en-US" sz="1600" b="0" i="0" kern="1200" dirty="0" err="1">
                <a:solidFill>
                  <a:schemeClr val="bg1"/>
                </a:solidFill>
                <a:effectLst/>
                <a:latin typeface="+mn-lt"/>
                <a:ea typeface="+mn-ea"/>
                <a:cs typeface="+mn-cs"/>
              </a:rPr>
              <a:t>enim</a:t>
            </a:r>
            <a:r>
              <a:rPr lang="en-US" sz="1600" b="0" i="0" kern="1200" dirty="0">
                <a:solidFill>
                  <a:schemeClr val="bg1"/>
                </a:solidFill>
                <a:effectLst/>
                <a:latin typeface="+mn-lt"/>
                <a:ea typeface="+mn-ea"/>
                <a:cs typeface="+mn-cs"/>
              </a:rPr>
              <a:t>.</a:t>
            </a:r>
            <a:endParaRPr lang="en-US" sz="1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sp>
        <p:nvSpPr>
          <p:cNvPr id="25" name="TextBox 24"/>
          <p:cNvSpPr txBox="1"/>
          <p:nvPr userDrawn="1"/>
        </p:nvSpPr>
        <p:spPr>
          <a:xfrm>
            <a:off x="6451600" y="2437870"/>
            <a:ext cx="1587499" cy="420693"/>
          </a:xfrm>
          <a:prstGeom prst="rect">
            <a:avLst/>
          </a:prstGeom>
          <a:noFill/>
        </p:spPr>
        <p:txBody>
          <a:bodyPr wrap="square" rtlCol="0">
            <a:spAutoFit/>
          </a:bodyPr>
          <a:lstStyle/>
          <a:p>
            <a:pPr>
              <a:lnSpc>
                <a:spcPts val="2200"/>
              </a:lnSpc>
            </a:pPr>
            <a:r>
              <a:rPr lang="en-US" sz="4000" dirty="0">
                <a:solidFill>
                  <a:schemeClr val="bg1"/>
                </a:solidFill>
              </a:rPr>
              <a:t>Title</a:t>
            </a:r>
          </a:p>
        </p:txBody>
      </p:sp>
      <p:sp>
        <p:nvSpPr>
          <p:cNvPr id="37" name="TextBox 36"/>
          <p:cNvSpPr txBox="1"/>
          <p:nvPr userDrawn="1"/>
        </p:nvSpPr>
        <p:spPr>
          <a:xfrm>
            <a:off x="1135168" y="2367802"/>
            <a:ext cx="1587499" cy="420693"/>
          </a:xfrm>
          <a:prstGeom prst="rect">
            <a:avLst/>
          </a:prstGeom>
          <a:noFill/>
        </p:spPr>
        <p:txBody>
          <a:bodyPr wrap="square" rtlCol="0">
            <a:spAutoFit/>
          </a:bodyPr>
          <a:lstStyle/>
          <a:p>
            <a:pPr>
              <a:lnSpc>
                <a:spcPts val="2200"/>
              </a:lnSpc>
            </a:pPr>
            <a:r>
              <a:rPr lang="en-US" sz="4000" dirty="0">
                <a:solidFill>
                  <a:schemeClr val="accent1"/>
                </a:solidFill>
              </a:rPr>
              <a:t>Title</a:t>
            </a:r>
          </a:p>
        </p:txBody>
      </p:sp>
    </p:spTree>
    <p:extLst>
      <p:ext uri="{BB962C8B-B14F-4D97-AF65-F5344CB8AC3E}">
        <p14:creationId xmlns:p14="http://schemas.microsoft.com/office/powerpoint/2010/main" val="2626743321"/>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14:presetBounceEnd="50000">
                                      <p:stCondLst>
                                        <p:cond delay="500"/>
                                      </p:stCondLst>
                                      <p:childTnLst>
                                        <p:set>
                                          <p:cBhvr>
                                            <p:cTn id="6" dur="1" fill="hold">
                                              <p:stCondLst>
                                                <p:cond delay="0"/>
                                              </p:stCondLst>
                                            </p:cTn>
                                            <p:tgtEl>
                                              <p:spTgt spid="21"/>
                                            </p:tgtEl>
                                            <p:attrNameLst>
                                              <p:attrName>style.visibility</p:attrName>
                                            </p:attrNameLst>
                                          </p:cBhvr>
                                          <p:to>
                                            <p:strVal val="visible"/>
                                          </p:to>
                                        </p:set>
                                        <p:anim calcmode="lin" valueType="num" p14:bounceEnd="50000">
                                          <p:cBhvr additive="base">
                                            <p:cTn id="7" dur="1250" fill="hold"/>
                                            <p:tgtEl>
                                              <p:spTgt spid="21"/>
                                            </p:tgtEl>
                                            <p:attrNameLst>
                                              <p:attrName>ppt_x</p:attrName>
                                            </p:attrNameLst>
                                          </p:cBhvr>
                                          <p:tavLst>
                                            <p:tav tm="0">
                                              <p:val>
                                                <p:strVal val="#ppt_x"/>
                                              </p:val>
                                            </p:tav>
                                            <p:tav tm="100000">
                                              <p:val>
                                                <p:strVal val="#ppt_x"/>
                                              </p:val>
                                            </p:tav>
                                          </p:tavLst>
                                        </p:anim>
                                        <p:anim calcmode="lin" valueType="num" p14:bounceEnd="50000">
                                          <p:cBhvr additive="base">
                                            <p:cTn id="8" dur="1250" fill="hold"/>
                                            <p:tgtEl>
                                              <p:spTgt spid="2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14:presetBounceEnd="50000">
                                      <p:stCondLst>
                                        <p:cond delay="500"/>
                                      </p:stCondLst>
                                      <p:childTnLst>
                                        <p:set>
                                          <p:cBhvr>
                                            <p:cTn id="10" dur="1" fill="hold">
                                              <p:stCondLst>
                                                <p:cond delay="0"/>
                                              </p:stCondLst>
                                            </p:cTn>
                                            <p:tgtEl>
                                              <p:spTgt spid="24"/>
                                            </p:tgtEl>
                                            <p:attrNameLst>
                                              <p:attrName>style.visibility</p:attrName>
                                            </p:attrNameLst>
                                          </p:cBhvr>
                                          <p:to>
                                            <p:strVal val="visible"/>
                                          </p:to>
                                        </p:set>
                                        <p:anim calcmode="lin" valueType="num" p14:bounceEnd="50000">
                                          <p:cBhvr additive="base">
                                            <p:cTn id="11" dur="1250" fill="hold"/>
                                            <p:tgtEl>
                                              <p:spTgt spid="24"/>
                                            </p:tgtEl>
                                            <p:attrNameLst>
                                              <p:attrName>ppt_x</p:attrName>
                                            </p:attrNameLst>
                                          </p:cBhvr>
                                          <p:tavLst>
                                            <p:tav tm="0">
                                              <p:val>
                                                <p:strVal val="#ppt_x"/>
                                              </p:val>
                                            </p:tav>
                                            <p:tav tm="100000">
                                              <p:val>
                                                <p:strVal val="#ppt_x"/>
                                              </p:val>
                                            </p:tav>
                                          </p:tavLst>
                                        </p:anim>
                                        <p:anim calcmode="lin" valueType="num" p14:bounceEnd="50000">
                                          <p:cBhvr additive="base">
                                            <p:cTn id="12" dur="125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4"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50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250" fill="hold"/>
                                            <p:tgtEl>
                                              <p:spTgt spid="21"/>
                                            </p:tgtEl>
                                            <p:attrNameLst>
                                              <p:attrName>ppt_x</p:attrName>
                                            </p:attrNameLst>
                                          </p:cBhvr>
                                          <p:tavLst>
                                            <p:tav tm="0">
                                              <p:val>
                                                <p:strVal val="#ppt_x"/>
                                              </p:val>
                                            </p:tav>
                                            <p:tav tm="100000">
                                              <p:val>
                                                <p:strVal val="#ppt_x"/>
                                              </p:val>
                                            </p:tav>
                                          </p:tavLst>
                                        </p:anim>
                                        <p:anim calcmode="lin" valueType="num">
                                          <p:cBhvr additive="base">
                                            <p:cTn id="8" dur="1250" fill="hold"/>
                                            <p:tgtEl>
                                              <p:spTgt spid="2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500"/>
                                      </p:stCondLst>
                                      <p:childTnLst>
                                        <p:set>
                                          <p:cBhvr>
                                            <p:cTn id="10" dur="1" fill="hold">
                                              <p:stCondLst>
                                                <p:cond delay="0"/>
                                              </p:stCondLst>
                                            </p:cTn>
                                            <p:tgtEl>
                                              <p:spTgt spid="24"/>
                                            </p:tgtEl>
                                            <p:attrNameLst>
                                              <p:attrName>style.visibility</p:attrName>
                                            </p:attrNameLst>
                                          </p:cBhvr>
                                          <p:to>
                                            <p:strVal val="visible"/>
                                          </p:to>
                                        </p:set>
                                        <p:anim calcmode="lin" valueType="num">
                                          <p:cBhvr additive="base">
                                            <p:cTn id="11" dur="1250" fill="hold"/>
                                            <p:tgtEl>
                                              <p:spTgt spid="24"/>
                                            </p:tgtEl>
                                            <p:attrNameLst>
                                              <p:attrName>ppt_x</p:attrName>
                                            </p:attrNameLst>
                                          </p:cBhvr>
                                          <p:tavLst>
                                            <p:tav tm="0">
                                              <p:val>
                                                <p:strVal val="#ppt_x"/>
                                              </p:val>
                                            </p:tav>
                                            <p:tav tm="100000">
                                              <p:val>
                                                <p:strVal val="#ppt_x"/>
                                              </p:val>
                                            </p:tav>
                                          </p:tavLst>
                                        </p:anim>
                                        <p:anim calcmode="lin" valueType="num">
                                          <p:cBhvr additive="base">
                                            <p:cTn id="12" dur="125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4" grpId="0"/>
        </p:bldLst>
      </p:timing>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Photos">
    <p:bg>
      <p:bgPr>
        <a:solidFill>
          <a:schemeClr val="tx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381000" y="473357"/>
            <a:ext cx="7172656" cy="898243"/>
          </a:xfrm>
        </p:spPr>
        <p:txBody>
          <a:bodyPr/>
          <a:lstStyle/>
          <a:p>
            <a:r>
              <a:rPr lang="en-US" dirty="0"/>
              <a:t>Title</a:t>
            </a:r>
          </a:p>
        </p:txBody>
      </p:sp>
      <p:sp>
        <p:nvSpPr>
          <p:cNvPr id="13" name="Picture Placeholder 9"/>
          <p:cNvSpPr>
            <a:spLocks noGrp="1"/>
          </p:cNvSpPr>
          <p:nvPr>
            <p:ph type="pic" sz="quarter" idx="19" hasCustomPrompt="1"/>
          </p:nvPr>
        </p:nvSpPr>
        <p:spPr>
          <a:xfrm>
            <a:off x="7651378" y="0"/>
            <a:ext cx="4540622" cy="4518212"/>
          </a:xfrm>
          <a:pattFill prst="pct90">
            <a:fgClr>
              <a:schemeClr val="tx1"/>
            </a:fgClr>
            <a:bgClr>
              <a:schemeClr val="tx2">
                <a:lumMod val="50000"/>
              </a:schemeClr>
            </a:bgClr>
          </a:pattFill>
        </p:spPr>
        <p:txBody>
          <a:bodyPr/>
          <a:lstStyle/>
          <a:p>
            <a:r>
              <a:rPr lang="en-US" dirty="0"/>
              <a:t>Drop Photo Here</a:t>
            </a:r>
          </a:p>
        </p:txBody>
      </p:sp>
      <p:sp>
        <p:nvSpPr>
          <p:cNvPr id="15" name="Picture Placeholder 9"/>
          <p:cNvSpPr>
            <a:spLocks noGrp="1"/>
          </p:cNvSpPr>
          <p:nvPr>
            <p:ph type="pic" sz="quarter" idx="21" hasCustomPrompt="1"/>
          </p:nvPr>
        </p:nvSpPr>
        <p:spPr>
          <a:xfrm>
            <a:off x="7641546" y="4628072"/>
            <a:ext cx="2229010" cy="2229928"/>
          </a:xfrm>
          <a:pattFill prst="pct90">
            <a:fgClr>
              <a:schemeClr val="tx1"/>
            </a:fgClr>
            <a:bgClr>
              <a:schemeClr val="tx2">
                <a:lumMod val="50000"/>
              </a:schemeClr>
            </a:bgClr>
          </a:pattFill>
        </p:spPr>
        <p:txBody>
          <a:bodyPr/>
          <a:lstStyle/>
          <a:p>
            <a:r>
              <a:rPr lang="en-US" dirty="0"/>
              <a:t>Drop Photo Here</a:t>
            </a:r>
          </a:p>
        </p:txBody>
      </p:sp>
      <p:sp>
        <p:nvSpPr>
          <p:cNvPr id="16" name="Picture Placeholder 9"/>
          <p:cNvSpPr>
            <a:spLocks noGrp="1"/>
          </p:cNvSpPr>
          <p:nvPr>
            <p:ph type="pic" sz="quarter" idx="22" hasCustomPrompt="1"/>
          </p:nvPr>
        </p:nvSpPr>
        <p:spPr>
          <a:xfrm>
            <a:off x="9958446" y="4628072"/>
            <a:ext cx="2233554" cy="2229928"/>
          </a:xfrm>
          <a:pattFill prst="pct90">
            <a:fgClr>
              <a:schemeClr val="tx1"/>
            </a:fgClr>
            <a:bgClr>
              <a:schemeClr val="tx2">
                <a:lumMod val="50000"/>
              </a:schemeClr>
            </a:bgClr>
          </a:pattFill>
        </p:spPr>
        <p:txBody>
          <a:bodyPr/>
          <a:lstStyle/>
          <a:p>
            <a:r>
              <a:rPr lang="en-US" dirty="0"/>
              <a:t>Drop Photo Here</a:t>
            </a:r>
          </a:p>
        </p:txBody>
      </p:sp>
      <p:sp>
        <p:nvSpPr>
          <p:cNvPr id="19" name="Title 1"/>
          <p:cNvSpPr txBox="1">
            <a:spLocks/>
          </p:cNvSpPr>
          <p:nvPr userDrawn="1"/>
        </p:nvSpPr>
        <p:spPr>
          <a:xfrm>
            <a:off x="381000" y="1600200"/>
            <a:ext cx="6320118" cy="2400079"/>
          </a:xfrm>
          <a:prstGeom prst="rect">
            <a:avLst/>
          </a:prstGeom>
          <a:effectLst/>
        </p:spPr>
        <p:txBody>
          <a:bodyPr vert="horz" lIns="91440" tIns="45720" rIns="91440" bIns="45720" rtlCol="0" anchor="ctr">
            <a:noAutofit/>
          </a:bodyPr>
          <a:lstStyle>
            <a:lvl1pPr algn="l" defTabSz="457200" rtl="0" eaLnBrk="1" latinLnBrk="0" hangingPunct="1">
              <a:spcBef>
                <a:spcPct val="0"/>
              </a:spcBef>
              <a:buNone/>
              <a:defRPr sz="4000" kern="1200" cap="none">
                <a:ln w="3175" cmpd="sng">
                  <a:noFill/>
                </a:ln>
                <a:solidFill>
                  <a:schemeClr val="bg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nSpc>
                <a:spcPct val="150000"/>
              </a:lnSpc>
            </a:pPr>
            <a:r>
              <a:rPr lang="en-US" sz="1800" b="0" i="0" kern="1200" cap="none" dirty="0">
                <a:ln w="3175" cmpd="sng">
                  <a:noFill/>
                </a:ln>
                <a:solidFill>
                  <a:schemeClr val="bg1"/>
                </a:solidFill>
                <a:effectLst/>
                <a:latin typeface="+mj-lt"/>
                <a:ea typeface="+mj-ea"/>
                <a:cs typeface="+mj-cs"/>
              </a:rPr>
              <a:t>Lorem ipsum dolor sit </a:t>
            </a:r>
            <a:r>
              <a:rPr lang="en-US" sz="1800" b="0" i="0" kern="1200" cap="none" dirty="0" err="1">
                <a:ln w="3175" cmpd="sng">
                  <a:noFill/>
                </a:ln>
                <a:solidFill>
                  <a:schemeClr val="bg1"/>
                </a:solidFill>
                <a:effectLst/>
                <a:latin typeface="+mj-lt"/>
                <a:ea typeface="+mj-ea"/>
                <a:cs typeface="+mj-cs"/>
              </a:rPr>
              <a:t>amet</a:t>
            </a:r>
            <a:r>
              <a:rPr lang="en-US" sz="1800" b="0" i="0" kern="1200" cap="none" dirty="0">
                <a:ln w="3175" cmpd="sng">
                  <a:noFill/>
                </a:ln>
                <a:solidFill>
                  <a:schemeClr val="bg1"/>
                </a:solidFill>
                <a:effectLst/>
                <a:latin typeface="+mj-lt"/>
                <a:ea typeface="+mj-ea"/>
                <a:cs typeface="+mj-cs"/>
              </a:rPr>
              <a:t>, </a:t>
            </a:r>
            <a:r>
              <a:rPr lang="en-US" sz="1800" b="0" i="0" kern="1200" cap="none" dirty="0" err="1">
                <a:ln w="3175" cmpd="sng">
                  <a:noFill/>
                </a:ln>
                <a:solidFill>
                  <a:schemeClr val="bg1"/>
                </a:solidFill>
                <a:effectLst/>
                <a:latin typeface="+mj-lt"/>
                <a:ea typeface="+mj-ea"/>
                <a:cs typeface="+mj-cs"/>
              </a:rPr>
              <a:t>consectetur</a:t>
            </a:r>
            <a:r>
              <a:rPr lang="en-US" sz="1800" b="0" i="0" kern="1200" cap="none" dirty="0">
                <a:ln w="3175" cmpd="sng">
                  <a:noFill/>
                </a:ln>
                <a:solidFill>
                  <a:schemeClr val="bg1"/>
                </a:solidFill>
                <a:effectLst/>
                <a:latin typeface="+mj-lt"/>
                <a:ea typeface="+mj-ea"/>
                <a:cs typeface="+mj-cs"/>
              </a:rPr>
              <a:t> </a:t>
            </a:r>
            <a:r>
              <a:rPr lang="en-US" sz="1800" b="0" i="0" kern="1200" cap="none" dirty="0" err="1">
                <a:ln w="3175" cmpd="sng">
                  <a:noFill/>
                </a:ln>
                <a:solidFill>
                  <a:schemeClr val="bg1"/>
                </a:solidFill>
                <a:effectLst/>
                <a:latin typeface="+mj-lt"/>
                <a:ea typeface="+mj-ea"/>
                <a:cs typeface="+mj-cs"/>
              </a:rPr>
              <a:t>adipiscing</a:t>
            </a:r>
            <a:r>
              <a:rPr lang="en-US" sz="1800" b="0" i="0" kern="1200" cap="none" dirty="0">
                <a:ln w="3175" cmpd="sng">
                  <a:noFill/>
                </a:ln>
                <a:solidFill>
                  <a:schemeClr val="bg1"/>
                </a:solidFill>
                <a:effectLst/>
                <a:latin typeface="+mj-lt"/>
                <a:ea typeface="+mj-ea"/>
                <a:cs typeface="+mj-cs"/>
              </a:rPr>
              <a:t> </a:t>
            </a:r>
            <a:r>
              <a:rPr lang="en-US" sz="1800" b="0" i="0" kern="1200" cap="none" dirty="0" err="1">
                <a:ln w="3175" cmpd="sng">
                  <a:noFill/>
                </a:ln>
                <a:solidFill>
                  <a:schemeClr val="bg1"/>
                </a:solidFill>
                <a:effectLst/>
                <a:latin typeface="+mj-lt"/>
                <a:ea typeface="+mj-ea"/>
                <a:cs typeface="+mj-cs"/>
              </a:rPr>
              <a:t>elit</a:t>
            </a:r>
            <a:r>
              <a:rPr lang="en-US" sz="1800" b="0" i="0" kern="1200" cap="none" dirty="0">
                <a:ln w="3175" cmpd="sng">
                  <a:noFill/>
                </a:ln>
                <a:solidFill>
                  <a:schemeClr val="bg1"/>
                </a:solidFill>
                <a:effectLst/>
                <a:latin typeface="+mj-lt"/>
                <a:ea typeface="+mj-ea"/>
                <a:cs typeface="+mj-cs"/>
              </a:rPr>
              <a:t>. </a:t>
            </a:r>
            <a:r>
              <a:rPr lang="en-US" sz="1800" b="0" i="0" kern="1200" cap="none" dirty="0" err="1">
                <a:ln w="3175" cmpd="sng">
                  <a:noFill/>
                </a:ln>
                <a:solidFill>
                  <a:schemeClr val="bg1"/>
                </a:solidFill>
                <a:effectLst/>
                <a:latin typeface="+mj-lt"/>
                <a:ea typeface="+mj-ea"/>
                <a:cs typeface="+mj-cs"/>
              </a:rPr>
              <a:t>Cras</a:t>
            </a:r>
            <a:r>
              <a:rPr lang="en-US" sz="1800" b="0" i="0" kern="1200" cap="none" dirty="0">
                <a:ln w="3175" cmpd="sng">
                  <a:noFill/>
                </a:ln>
                <a:solidFill>
                  <a:schemeClr val="bg1"/>
                </a:solidFill>
                <a:effectLst/>
                <a:latin typeface="+mj-lt"/>
                <a:ea typeface="+mj-ea"/>
                <a:cs typeface="+mj-cs"/>
              </a:rPr>
              <a:t> </a:t>
            </a:r>
            <a:r>
              <a:rPr lang="en-US" sz="1800" b="0" i="0" kern="1200" cap="none" dirty="0" err="1">
                <a:ln w="3175" cmpd="sng">
                  <a:noFill/>
                </a:ln>
                <a:solidFill>
                  <a:schemeClr val="bg1"/>
                </a:solidFill>
                <a:effectLst/>
                <a:latin typeface="+mj-lt"/>
                <a:ea typeface="+mj-ea"/>
                <a:cs typeface="+mj-cs"/>
              </a:rPr>
              <a:t>quis</a:t>
            </a:r>
            <a:r>
              <a:rPr lang="en-US" sz="1800" b="0" i="0" kern="1200" cap="none" dirty="0">
                <a:ln w="3175" cmpd="sng">
                  <a:noFill/>
                </a:ln>
                <a:solidFill>
                  <a:schemeClr val="bg1"/>
                </a:solidFill>
                <a:effectLst/>
                <a:latin typeface="+mj-lt"/>
                <a:ea typeface="+mj-ea"/>
                <a:cs typeface="+mj-cs"/>
              </a:rPr>
              <a:t> libero a nisi semper tempus. </a:t>
            </a:r>
            <a:r>
              <a:rPr lang="en-US" sz="1800" b="0" i="0" kern="1200" cap="none" dirty="0" err="1">
                <a:ln w="3175" cmpd="sng">
                  <a:noFill/>
                </a:ln>
                <a:solidFill>
                  <a:schemeClr val="bg1"/>
                </a:solidFill>
                <a:effectLst/>
                <a:latin typeface="+mj-lt"/>
                <a:ea typeface="+mj-ea"/>
                <a:cs typeface="+mj-cs"/>
              </a:rPr>
              <a:t>Nullam</a:t>
            </a:r>
            <a:r>
              <a:rPr lang="en-US" sz="1800" b="0" i="0" kern="1200" cap="none" dirty="0">
                <a:ln w="3175" cmpd="sng">
                  <a:noFill/>
                </a:ln>
                <a:solidFill>
                  <a:schemeClr val="bg1"/>
                </a:solidFill>
                <a:effectLst/>
                <a:latin typeface="+mj-lt"/>
                <a:ea typeface="+mj-ea"/>
                <a:cs typeface="+mj-cs"/>
              </a:rPr>
              <a:t> </a:t>
            </a:r>
            <a:r>
              <a:rPr lang="en-US" sz="1800" b="0" i="0" kern="1200" cap="none" dirty="0" err="1">
                <a:ln w="3175" cmpd="sng">
                  <a:noFill/>
                </a:ln>
                <a:solidFill>
                  <a:schemeClr val="bg1"/>
                </a:solidFill>
                <a:effectLst/>
                <a:latin typeface="+mj-lt"/>
                <a:ea typeface="+mj-ea"/>
                <a:cs typeface="+mj-cs"/>
              </a:rPr>
              <a:t>mattis</a:t>
            </a:r>
            <a:r>
              <a:rPr lang="en-US" sz="1800" b="0" i="0" kern="1200" cap="none" dirty="0">
                <a:ln w="3175" cmpd="sng">
                  <a:noFill/>
                </a:ln>
                <a:solidFill>
                  <a:schemeClr val="bg1"/>
                </a:solidFill>
                <a:effectLst/>
                <a:latin typeface="+mj-lt"/>
                <a:ea typeface="+mj-ea"/>
                <a:cs typeface="+mj-cs"/>
              </a:rPr>
              <a:t> </a:t>
            </a:r>
            <a:r>
              <a:rPr lang="en-US" sz="1800" b="0" i="0" kern="1200" cap="none" dirty="0" err="1">
                <a:ln w="3175" cmpd="sng">
                  <a:noFill/>
                </a:ln>
                <a:solidFill>
                  <a:schemeClr val="bg1"/>
                </a:solidFill>
                <a:effectLst/>
                <a:latin typeface="+mj-lt"/>
                <a:ea typeface="+mj-ea"/>
                <a:cs typeface="+mj-cs"/>
              </a:rPr>
              <a:t>lectus</a:t>
            </a:r>
            <a:r>
              <a:rPr lang="en-US" sz="1800" b="0" i="0" kern="1200" cap="none" dirty="0">
                <a:ln w="3175" cmpd="sng">
                  <a:noFill/>
                </a:ln>
                <a:solidFill>
                  <a:schemeClr val="bg1"/>
                </a:solidFill>
                <a:effectLst/>
                <a:latin typeface="+mj-lt"/>
                <a:ea typeface="+mj-ea"/>
                <a:cs typeface="+mj-cs"/>
              </a:rPr>
              <a:t> lorem. </a:t>
            </a:r>
            <a:r>
              <a:rPr lang="en-US" sz="1800" b="0" i="0" kern="1200" cap="none" dirty="0" err="1">
                <a:ln w="3175" cmpd="sng">
                  <a:noFill/>
                </a:ln>
                <a:solidFill>
                  <a:schemeClr val="bg1"/>
                </a:solidFill>
                <a:effectLst/>
                <a:latin typeface="+mj-lt"/>
                <a:ea typeface="+mj-ea"/>
                <a:cs typeface="+mj-cs"/>
              </a:rPr>
              <a:t>Nulla</a:t>
            </a:r>
            <a:r>
              <a:rPr lang="en-US" sz="1800" b="0" i="0" kern="1200" cap="none" dirty="0">
                <a:ln w="3175" cmpd="sng">
                  <a:noFill/>
                </a:ln>
                <a:solidFill>
                  <a:schemeClr val="bg1"/>
                </a:solidFill>
                <a:effectLst/>
                <a:latin typeface="+mj-lt"/>
                <a:ea typeface="+mj-ea"/>
                <a:cs typeface="+mj-cs"/>
              </a:rPr>
              <a:t> </a:t>
            </a:r>
            <a:r>
              <a:rPr lang="en-US" sz="1800" b="0" i="0" kern="1200" cap="none" dirty="0" err="1">
                <a:ln w="3175" cmpd="sng">
                  <a:noFill/>
                </a:ln>
                <a:solidFill>
                  <a:schemeClr val="bg1"/>
                </a:solidFill>
                <a:effectLst/>
                <a:latin typeface="+mj-lt"/>
                <a:ea typeface="+mj-ea"/>
                <a:cs typeface="+mj-cs"/>
              </a:rPr>
              <a:t>facilisi</a:t>
            </a:r>
            <a:r>
              <a:rPr lang="en-US" sz="1800" b="0" i="0" kern="1200" cap="none" dirty="0">
                <a:ln w="3175" cmpd="sng">
                  <a:noFill/>
                </a:ln>
                <a:solidFill>
                  <a:schemeClr val="bg1"/>
                </a:solidFill>
                <a:effectLst/>
                <a:latin typeface="+mj-lt"/>
                <a:ea typeface="+mj-ea"/>
                <a:cs typeface="+mj-cs"/>
              </a:rPr>
              <a:t>. In </a:t>
            </a:r>
            <a:r>
              <a:rPr lang="en-US" sz="1800" b="0" i="0" kern="1200" cap="none" dirty="0" err="1">
                <a:ln w="3175" cmpd="sng">
                  <a:noFill/>
                </a:ln>
                <a:solidFill>
                  <a:schemeClr val="bg1"/>
                </a:solidFill>
                <a:effectLst/>
                <a:latin typeface="+mj-lt"/>
                <a:ea typeface="+mj-ea"/>
                <a:cs typeface="+mj-cs"/>
              </a:rPr>
              <a:t>dignissim</a:t>
            </a:r>
            <a:r>
              <a:rPr lang="en-US" sz="1800" b="0" i="0" kern="1200" cap="none" dirty="0">
                <a:ln w="3175" cmpd="sng">
                  <a:noFill/>
                </a:ln>
                <a:solidFill>
                  <a:schemeClr val="bg1"/>
                </a:solidFill>
                <a:effectLst/>
                <a:latin typeface="+mj-lt"/>
                <a:ea typeface="+mj-ea"/>
                <a:cs typeface="+mj-cs"/>
              </a:rPr>
              <a:t> </a:t>
            </a:r>
            <a:r>
              <a:rPr lang="en-US" sz="1800" b="0" i="0" kern="1200" cap="none" dirty="0" err="1">
                <a:ln w="3175" cmpd="sng">
                  <a:noFill/>
                </a:ln>
                <a:solidFill>
                  <a:schemeClr val="bg1"/>
                </a:solidFill>
                <a:effectLst/>
                <a:latin typeface="+mj-lt"/>
                <a:ea typeface="+mj-ea"/>
                <a:cs typeface="+mj-cs"/>
              </a:rPr>
              <a:t>nisl</a:t>
            </a:r>
            <a:r>
              <a:rPr lang="en-US" sz="1800" b="0" i="0" kern="1200" cap="none" dirty="0">
                <a:ln w="3175" cmpd="sng">
                  <a:noFill/>
                </a:ln>
                <a:solidFill>
                  <a:schemeClr val="bg1"/>
                </a:solidFill>
                <a:effectLst/>
                <a:latin typeface="+mj-lt"/>
                <a:ea typeface="+mj-ea"/>
                <a:cs typeface="+mj-cs"/>
              </a:rPr>
              <a:t> </a:t>
            </a:r>
            <a:r>
              <a:rPr lang="en-US" sz="1800" b="0" i="0" kern="1200" cap="none" dirty="0" err="1">
                <a:ln w="3175" cmpd="sng">
                  <a:noFill/>
                </a:ln>
                <a:solidFill>
                  <a:schemeClr val="bg1"/>
                </a:solidFill>
                <a:effectLst/>
                <a:latin typeface="+mj-lt"/>
                <a:ea typeface="+mj-ea"/>
                <a:cs typeface="+mj-cs"/>
              </a:rPr>
              <a:t>eget</a:t>
            </a:r>
            <a:r>
              <a:rPr lang="en-US" sz="1800" b="0" i="0" kern="1200" cap="none" dirty="0">
                <a:ln w="3175" cmpd="sng">
                  <a:noFill/>
                </a:ln>
                <a:solidFill>
                  <a:schemeClr val="bg1"/>
                </a:solidFill>
                <a:effectLst/>
                <a:latin typeface="+mj-lt"/>
                <a:ea typeface="+mj-ea"/>
                <a:cs typeface="+mj-cs"/>
              </a:rPr>
              <a:t> nisi </a:t>
            </a:r>
            <a:r>
              <a:rPr lang="en-US" sz="1800" b="0" i="0" kern="1200" cap="none" dirty="0" err="1">
                <a:ln w="3175" cmpd="sng">
                  <a:noFill/>
                </a:ln>
                <a:solidFill>
                  <a:schemeClr val="bg1"/>
                </a:solidFill>
                <a:effectLst/>
                <a:latin typeface="+mj-lt"/>
                <a:ea typeface="+mj-ea"/>
                <a:cs typeface="+mj-cs"/>
              </a:rPr>
              <a:t>ultrices</a:t>
            </a:r>
            <a:r>
              <a:rPr lang="en-US" sz="1800" b="0" i="0" kern="1200" cap="none" dirty="0">
                <a:ln w="3175" cmpd="sng">
                  <a:noFill/>
                </a:ln>
                <a:solidFill>
                  <a:schemeClr val="bg1"/>
                </a:solidFill>
                <a:effectLst/>
                <a:latin typeface="+mj-lt"/>
                <a:ea typeface="+mj-ea"/>
                <a:cs typeface="+mj-cs"/>
              </a:rPr>
              <a:t>, </a:t>
            </a:r>
            <a:r>
              <a:rPr lang="en-US" sz="1800" b="0" i="0" kern="1200" cap="none" dirty="0" err="1">
                <a:ln w="3175" cmpd="sng">
                  <a:noFill/>
                </a:ln>
                <a:solidFill>
                  <a:schemeClr val="bg1"/>
                </a:solidFill>
                <a:effectLst/>
                <a:latin typeface="+mj-lt"/>
                <a:ea typeface="+mj-ea"/>
                <a:cs typeface="+mj-cs"/>
              </a:rPr>
              <a:t>ut</a:t>
            </a:r>
            <a:r>
              <a:rPr lang="en-US" sz="1800" b="0" i="0" kern="1200" cap="none" dirty="0">
                <a:ln w="3175" cmpd="sng">
                  <a:noFill/>
                </a:ln>
                <a:solidFill>
                  <a:schemeClr val="bg1"/>
                </a:solidFill>
                <a:effectLst/>
                <a:latin typeface="+mj-lt"/>
                <a:ea typeface="+mj-ea"/>
                <a:cs typeface="+mj-cs"/>
              </a:rPr>
              <a:t> pharetra </a:t>
            </a:r>
            <a:r>
              <a:rPr lang="en-US" sz="1800" b="0" i="0" kern="1200" cap="none" dirty="0" err="1">
                <a:ln w="3175" cmpd="sng">
                  <a:noFill/>
                </a:ln>
                <a:solidFill>
                  <a:schemeClr val="bg1"/>
                </a:solidFill>
                <a:effectLst/>
                <a:latin typeface="+mj-lt"/>
                <a:ea typeface="+mj-ea"/>
                <a:cs typeface="+mj-cs"/>
              </a:rPr>
              <a:t>nulla</a:t>
            </a:r>
            <a:r>
              <a:rPr lang="en-US" sz="1800" b="0" i="0" kern="1200" cap="none" dirty="0">
                <a:ln w="3175" cmpd="sng">
                  <a:noFill/>
                </a:ln>
                <a:solidFill>
                  <a:schemeClr val="bg1"/>
                </a:solidFill>
                <a:effectLst/>
                <a:latin typeface="+mj-lt"/>
                <a:ea typeface="+mj-ea"/>
                <a:cs typeface="+mj-cs"/>
              </a:rPr>
              <a:t> </a:t>
            </a:r>
            <a:r>
              <a:rPr lang="en-US" sz="1800" b="0" i="0" kern="1200" cap="none" dirty="0" err="1">
                <a:ln w="3175" cmpd="sng">
                  <a:noFill/>
                </a:ln>
                <a:solidFill>
                  <a:schemeClr val="bg1"/>
                </a:solidFill>
                <a:effectLst/>
                <a:latin typeface="+mj-lt"/>
                <a:ea typeface="+mj-ea"/>
                <a:cs typeface="+mj-cs"/>
              </a:rPr>
              <a:t>imperdiet</a:t>
            </a:r>
            <a:r>
              <a:rPr lang="en-US" sz="1800" b="0" i="0" kern="1200" cap="none" dirty="0">
                <a:ln w="3175" cmpd="sng">
                  <a:noFill/>
                </a:ln>
                <a:solidFill>
                  <a:schemeClr val="bg1"/>
                </a:solidFill>
                <a:effectLst/>
                <a:latin typeface="+mj-lt"/>
                <a:ea typeface="+mj-ea"/>
                <a:cs typeface="+mj-cs"/>
              </a:rPr>
              <a:t>. </a:t>
            </a:r>
            <a:r>
              <a:rPr lang="en-US" sz="1800" b="0" i="0" kern="1200" cap="none" dirty="0" err="1">
                <a:ln w="3175" cmpd="sng">
                  <a:noFill/>
                </a:ln>
                <a:solidFill>
                  <a:schemeClr val="bg1"/>
                </a:solidFill>
                <a:effectLst/>
                <a:latin typeface="+mj-lt"/>
                <a:ea typeface="+mj-ea"/>
                <a:cs typeface="+mj-cs"/>
              </a:rPr>
              <a:t>Pellentesque</a:t>
            </a:r>
            <a:r>
              <a:rPr lang="en-US" sz="1800" b="0" i="0" kern="1200" cap="none" dirty="0">
                <a:ln w="3175" cmpd="sng">
                  <a:noFill/>
                </a:ln>
                <a:solidFill>
                  <a:schemeClr val="bg1"/>
                </a:solidFill>
                <a:effectLst/>
                <a:latin typeface="+mj-lt"/>
                <a:ea typeface="+mj-ea"/>
                <a:cs typeface="+mj-cs"/>
              </a:rPr>
              <a:t> lorem </a:t>
            </a:r>
            <a:r>
              <a:rPr lang="en-US" sz="1800" b="0" i="0" kern="1200" cap="none" dirty="0" err="1">
                <a:ln w="3175" cmpd="sng">
                  <a:noFill/>
                </a:ln>
                <a:solidFill>
                  <a:schemeClr val="bg1"/>
                </a:solidFill>
                <a:effectLst/>
                <a:latin typeface="+mj-lt"/>
                <a:ea typeface="+mj-ea"/>
                <a:cs typeface="+mj-cs"/>
              </a:rPr>
              <a:t>orci</a:t>
            </a:r>
            <a:r>
              <a:rPr lang="en-US" sz="1800" b="0" i="0" kern="1200" cap="none" dirty="0">
                <a:ln w="3175" cmpd="sng">
                  <a:noFill/>
                </a:ln>
                <a:solidFill>
                  <a:schemeClr val="bg1"/>
                </a:solidFill>
                <a:effectLst/>
                <a:latin typeface="+mj-lt"/>
                <a:ea typeface="+mj-ea"/>
                <a:cs typeface="+mj-cs"/>
              </a:rPr>
              <a:t>, dictum sit </a:t>
            </a:r>
            <a:r>
              <a:rPr lang="en-US" sz="1800" b="0" i="0" kern="1200" cap="none" dirty="0" err="1">
                <a:ln w="3175" cmpd="sng">
                  <a:noFill/>
                </a:ln>
                <a:solidFill>
                  <a:schemeClr val="bg1"/>
                </a:solidFill>
                <a:effectLst/>
                <a:latin typeface="+mj-lt"/>
                <a:ea typeface="+mj-ea"/>
                <a:cs typeface="+mj-cs"/>
              </a:rPr>
              <a:t>amet</a:t>
            </a:r>
            <a:r>
              <a:rPr lang="en-US" sz="1800" b="0" i="0" kern="1200" cap="none" dirty="0">
                <a:ln w="3175" cmpd="sng">
                  <a:noFill/>
                </a:ln>
                <a:solidFill>
                  <a:schemeClr val="bg1"/>
                </a:solidFill>
                <a:effectLst/>
                <a:latin typeface="+mj-lt"/>
                <a:ea typeface="+mj-ea"/>
                <a:cs typeface="+mj-cs"/>
              </a:rPr>
              <a:t> </a:t>
            </a:r>
            <a:r>
              <a:rPr lang="en-US" sz="1800" b="0" i="0" kern="1200" cap="none" dirty="0" err="1">
                <a:ln w="3175" cmpd="sng">
                  <a:noFill/>
                </a:ln>
                <a:solidFill>
                  <a:schemeClr val="bg1"/>
                </a:solidFill>
                <a:effectLst/>
                <a:latin typeface="+mj-lt"/>
                <a:ea typeface="+mj-ea"/>
                <a:cs typeface="+mj-cs"/>
              </a:rPr>
              <a:t>vehicula</a:t>
            </a:r>
            <a:r>
              <a:rPr lang="en-US" sz="1800" b="0" i="0" kern="1200" cap="none" dirty="0">
                <a:ln w="3175" cmpd="sng">
                  <a:noFill/>
                </a:ln>
                <a:solidFill>
                  <a:schemeClr val="bg1"/>
                </a:solidFill>
                <a:effectLst/>
                <a:latin typeface="+mj-lt"/>
                <a:ea typeface="+mj-ea"/>
                <a:cs typeface="+mj-cs"/>
              </a:rPr>
              <a:t> </a:t>
            </a:r>
            <a:r>
              <a:rPr lang="en-US" sz="1800" b="0" i="0" kern="1200" cap="none" dirty="0" err="1">
                <a:ln w="3175" cmpd="sng">
                  <a:noFill/>
                </a:ln>
                <a:solidFill>
                  <a:schemeClr val="bg1"/>
                </a:solidFill>
                <a:effectLst/>
                <a:latin typeface="+mj-lt"/>
                <a:ea typeface="+mj-ea"/>
                <a:cs typeface="+mj-cs"/>
              </a:rPr>
              <a:t>eu</a:t>
            </a:r>
            <a:r>
              <a:rPr lang="en-US" sz="1800" b="0" i="0" kern="1200" cap="none" dirty="0">
                <a:ln w="3175" cmpd="sng">
                  <a:noFill/>
                </a:ln>
                <a:solidFill>
                  <a:schemeClr val="bg1"/>
                </a:solidFill>
                <a:effectLst/>
                <a:latin typeface="+mj-lt"/>
                <a:ea typeface="+mj-ea"/>
                <a:cs typeface="+mj-cs"/>
              </a:rPr>
              <a:t>, </a:t>
            </a:r>
            <a:r>
              <a:rPr lang="en-US" sz="1800" b="0" i="0" kern="1200" cap="none" dirty="0" err="1">
                <a:ln w="3175" cmpd="sng">
                  <a:noFill/>
                </a:ln>
                <a:solidFill>
                  <a:schemeClr val="bg1"/>
                </a:solidFill>
                <a:effectLst/>
                <a:latin typeface="+mj-lt"/>
                <a:ea typeface="+mj-ea"/>
                <a:cs typeface="+mj-cs"/>
              </a:rPr>
              <a:t>venenatis</a:t>
            </a:r>
            <a:r>
              <a:rPr lang="en-US" sz="1800" b="0" i="0" kern="1200" cap="none" dirty="0">
                <a:ln w="3175" cmpd="sng">
                  <a:noFill/>
                </a:ln>
                <a:solidFill>
                  <a:schemeClr val="bg1"/>
                </a:solidFill>
                <a:effectLst/>
                <a:latin typeface="+mj-lt"/>
                <a:ea typeface="+mj-ea"/>
                <a:cs typeface="+mj-cs"/>
              </a:rPr>
              <a:t> </a:t>
            </a:r>
            <a:r>
              <a:rPr lang="en-US" sz="1800" b="0" i="0" kern="1200" cap="none" dirty="0" err="1">
                <a:ln w="3175" cmpd="sng">
                  <a:noFill/>
                </a:ln>
                <a:solidFill>
                  <a:schemeClr val="bg1"/>
                </a:solidFill>
                <a:effectLst/>
                <a:latin typeface="+mj-lt"/>
                <a:ea typeface="+mj-ea"/>
                <a:cs typeface="+mj-cs"/>
              </a:rPr>
              <a:t>ut</a:t>
            </a:r>
            <a:r>
              <a:rPr lang="en-US" sz="1800" b="0" i="0" kern="1200" cap="none" dirty="0">
                <a:ln w="3175" cmpd="sng">
                  <a:noFill/>
                </a:ln>
                <a:solidFill>
                  <a:schemeClr val="bg1"/>
                </a:solidFill>
                <a:effectLst/>
                <a:latin typeface="+mj-lt"/>
                <a:ea typeface="+mj-ea"/>
                <a:cs typeface="+mj-cs"/>
              </a:rPr>
              <a:t> </a:t>
            </a:r>
            <a:r>
              <a:rPr lang="en-US" sz="1800" b="0" i="0" kern="1200" cap="none" dirty="0" err="1">
                <a:ln w="3175" cmpd="sng">
                  <a:noFill/>
                </a:ln>
                <a:solidFill>
                  <a:schemeClr val="bg1"/>
                </a:solidFill>
                <a:effectLst/>
                <a:latin typeface="+mj-lt"/>
                <a:ea typeface="+mj-ea"/>
                <a:cs typeface="+mj-cs"/>
              </a:rPr>
              <a:t>nunc</a:t>
            </a:r>
            <a:r>
              <a:rPr lang="en-US" sz="1800" b="0" i="0" kern="1200" cap="none" dirty="0">
                <a:ln w="3175" cmpd="sng">
                  <a:noFill/>
                </a:ln>
                <a:solidFill>
                  <a:schemeClr val="bg1"/>
                </a:solidFill>
                <a:effectLst/>
                <a:latin typeface="+mj-lt"/>
                <a:ea typeface="+mj-ea"/>
                <a:cs typeface="+mj-cs"/>
              </a:rPr>
              <a:t>. In </a:t>
            </a:r>
            <a:r>
              <a:rPr lang="en-US" sz="1800" b="0" i="0" kern="1200" cap="none" dirty="0" err="1">
                <a:ln w="3175" cmpd="sng">
                  <a:noFill/>
                </a:ln>
                <a:solidFill>
                  <a:schemeClr val="bg1"/>
                </a:solidFill>
                <a:effectLst/>
                <a:latin typeface="+mj-lt"/>
                <a:ea typeface="+mj-ea"/>
                <a:cs typeface="+mj-cs"/>
              </a:rPr>
              <a:t>laoreet</a:t>
            </a:r>
            <a:r>
              <a:rPr lang="en-US" sz="1800" b="0" i="0" kern="1200" cap="none" dirty="0">
                <a:ln w="3175" cmpd="sng">
                  <a:noFill/>
                </a:ln>
                <a:solidFill>
                  <a:schemeClr val="bg1"/>
                </a:solidFill>
                <a:effectLst/>
                <a:latin typeface="+mj-lt"/>
                <a:ea typeface="+mj-ea"/>
                <a:cs typeface="+mj-cs"/>
              </a:rPr>
              <a:t> ante ac </a:t>
            </a:r>
            <a:r>
              <a:rPr lang="en-US" sz="1800" b="0" i="0" kern="1200" cap="none" dirty="0" err="1">
                <a:ln w="3175" cmpd="sng">
                  <a:noFill/>
                </a:ln>
                <a:solidFill>
                  <a:schemeClr val="bg1"/>
                </a:solidFill>
                <a:effectLst/>
                <a:latin typeface="+mj-lt"/>
                <a:ea typeface="+mj-ea"/>
                <a:cs typeface="+mj-cs"/>
              </a:rPr>
              <a:t>consequat</a:t>
            </a:r>
            <a:r>
              <a:rPr lang="en-US" sz="1800" b="0" i="0" kern="1200" cap="none" dirty="0">
                <a:ln w="3175" cmpd="sng">
                  <a:noFill/>
                </a:ln>
                <a:solidFill>
                  <a:schemeClr val="bg1"/>
                </a:solidFill>
                <a:effectLst/>
                <a:latin typeface="+mj-lt"/>
                <a:ea typeface="+mj-ea"/>
                <a:cs typeface="+mj-cs"/>
              </a:rPr>
              <a:t> </a:t>
            </a:r>
            <a:r>
              <a:rPr lang="en-US" sz="1800" b="0" i="0" kern="1200" cap="none" dirty="0" err="1">
                <a:ln w="3175" cmpd="sng">
                  <a:noFill/>
                </a:ln>
                <a:solidFill>
                  <a:schemeClr val="bg1"/>
                </a:solidFill>
                <a:effectLst/>
                <a:latin typeface="+mj-lt"/>
                <a:ea typeface="+mj-ea"/>
                <a:cs typeface="+mj-cs"/>
              </a:rPr>
              <a:t>suscipit</a:t>
            </a:r>
            <a:r>
              <a:rPr lang="en-US" sz="1800" b="0" i="0" kern="1200" cap="none" dirty="0">
                <a:ln w="3175" cmpd="sng">
                  <a:noFill/>
                </a:ln>
                <a:solidFill>
                  <a:schemeClr val="bg1"/>
                </a:solidFill>
                <a:effectLst/>
                <a:latin typeface="+mj-lt"/>
                <a:ea typeface="+mj-ea"/>
                <a:cs typeface="+mj-cs"/>
              </a:rPr>
              <a:t>. </a:t>
            </a:r>
            <a:endParaRPr lang="en-US" sz="1050" dirty="0"/>
          </a:p>
        </p:txBody>
      </p:sp>
      <p:sp>
        <p:nvSpPr>
          <p:cNvPr id="12" name="Picture Placeholder 9"/>
          <p:cNvSpPr>
            <a:spLocks noGrp="1"/>
          </p:cNvSpPr>
          <p:nvPr>
            <p:ph type="pic" sz="quarter" idx="23" hasCustomPrompt="1"/>
          </p:nvPr>
        </p:nvSpPr>
        <p:spPr>
          <a:xfrm>
            <a:off x="0" y="4628072"/>
            <a:ext cx="7553656" cy="2229928"/>
          </a:xfrm>
          <a:pattFill prst="pct90">
            <a:fgClr>
              <a:schemeClr val="tx1"/>
            </a:fgClr>
            <a:bgClr>
              <a:schemeClr val="tx2">
                <a:lumMod val="50000"/>
              </a:schemeClr>
            </a:bgClr>
          </a:pattFill>
        </p:spPr>
        <p:txBody>
          <a:bodyPr/>
          <a:lstStyle/>
          <a:p>
            <a:r>
              <a:rPr lang="en-US" dirty="0"/>
              <a:t>Drop Photo Here</a:t>
            </a:r>
          </a:p>
        </p:txBody>
      </p:sp>
    </p:spTree>
    <p:extLst>
      <p:ext uri="{BB962C8B-B14F-4D97-AF65-F5344CB8AC3E}">
        <p14:creationId xmlns:p14="http://schemas.microsoft.com/office/powerpoint/2010/main" val="9883847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Large Photo with Titl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12192000" cy="6858000"/>
          </a:xfrm>
          <a:pattFill prst="pct90">
            <a:fgClr>
              <a:schemeClr val="tx1"/>
            </a:fgClr>
            <a:bgClr>
              <a:schemeClr val="tx2">
                <a:lumMod val="50000"/>
              </a:schemeClr>
            </a:bgClr>
          </a:pattFill>
        </p:spPr>
        <p:txBody>
          <a:bodyPr/>
          <a:lstStyle/>
          <a:p>
            <a:r>
              <a:rPr lang="en-US" dirty="0"/>
              <a:t>Drop a Photo here</a:t>
            </a:r>
          </a:p>
        </p:txBody>
      </p:sp>
    </p:spTree>
    <p:extLst>
      <p:ext uri="{BB962C8B-B14F-4D97-AF65-F5344CB8AC3E}">
        <p14:creationId xmlns:p14="http://schemas.microsoft.com/office/powerpoint/2010/main" val="2699858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tx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50800" y="-111125"/>
            <a:ext cx="7239160" cy="7032625"/>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10000"/>
              <a:gd name="connsiteY0" fmla="*/ 10019 h 10019"/>
              <a:gd name="connsiteX1" fmla="*/ 10 w 10000"/>
              <a:gd name="connsiteY1" fmla="*/ 0 h 10019"/>
              <a:gd name="connsiteX2" fmla="*/ 10000 w 10000"/>
              <a:gd name="connsiteY2" fmla="*/ 19 h 10019"/>
              <a:gd name="connsiteX3" fmla="*/ 8000 w 10000"/>
              <a:gd name="connsiteY3" fmla="*/ 10019 h 10019"/>
              <a:gd name="connsiteX4" fmla="*/ 0 w 10000"/>
              <a:gd name="connsiteY4" fmla="*/ 10019 h 10019"/>
              <a:gd name="connsiteX0" fmla="*/ 0 w 14358"/>
              <a:gd name="connsiteY0" fmla="*/ 10019 h 10019"/>
              <a:gd name="connsiteX1" fmla="*/ 10 w 14358"/>
              <a:gd name="connsiteY1" fmla="*/ 0 h 10019"/>
              <a:gd name="connsiteX2" fmla="*/ 14358 w 14358"/>
              <a:gd name="connsiteY2" fmla="*/ 19 h 10019"/>
              <a:gd name="connsiteX3" fmla="*/ 8000 w 14358"/>
              <a:gd name="connsiteY3" fmla="*/ 10019 h 10019"/>
              <a:gd name="connsiteX4" fmla="*/ 0 w 14358"/>
              <a:gd name="connsiteY4" fmla="*/ 10019 h 100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58" h="10019">
                <a:moveTo>
                  <a:pt x="0" y="10019"/>
                </a:moveTo>
                <a:cubicBezTo>
                  <a:pt x="3" y="6679"/>
                  <a:pt x="7" y="3340"/>
                  <a:pt x="10" y="0"/>
                </a:cubicBezTo>
                <a:lnTo>
                  <a:pt x="14358" y="19"/>
                </a:lnTo>
                <a:lnTo>
                  <a:pt x="8000" y="10019"/>
                </a:lnTo>
                <a:lnTo>
                  <a:pt x="0" y="10019"/>
                </a:lnTo>
                <a:close/>
              </a:path>
            </a:pathLst>
          </a:custGeom>
          <a:pattFill prst="pct5">
            <a:fgClr>
              <a:schemeClr val="tx1">
                <a:lumMod val="75000"/>
              </a:schemeClr>
            </a:fgClr>
            <a:bgClr>
              <a:schemeClr val="tx1">
                <a:lumMod val="95000"/>
              </a:schemeClr>
            </a:bgClr>
          </a:pattFill>
        </p:spPr>
        <p:txBody>
          <a:bodyPr/>
          <a:lstStyle/>
          <a:p>
            <a:pPr marL="285750" marR="0" lvl="0" indent="-285750" algn="l"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a:pPr>
            <a:r>
              <a:rPr lang="en-US" dirty="0"/>
              <a:t>Drop a Photo Here</a:t>
            </a:r>
          </a:p>
        </p:txBody>
      </p:sp>
      <p:sp>
        <p:nvSpPr>
          <p:cNvPr id="2" name="Title 1"/>
          <p:cNvSpPr>
            <a:spLocks noGrp="1"/>
          </p:cNvSpPr>
          <p:nvPr>
            <p:ph type="ctrTitle" hasCustomPrompt="1"/>
          </p:nvPr>
        </p:nvSpPr>
        <p:spPr>
          <a:xfrm>
            <a:off x="6568075" y="1378672"/>
            <a:ext cx="4945342" cy="2616199"/>
          </a:xfrm>
        </p:spPr>
        <p:txBody>
          <a:bodyPr anchor="b">
            <a:normAutofit/>
          </a:bodyPr>
          <a:lstStyle>
            <a:lvl1pPr algn="r">
              <a:defRPr sz="6000">
                <a:effectLst/>
              </a:defRPr>
            </a:lvl1pPr>
          </a:lstStyle>
          <a:p>
            <a:r>
              <a:rPr lang="en-US"/>
              <a:t>Presentation Title</a:t>
            </a:r>
            <a:endParaRPr lang="en-US" dirty="0"/>
          </a:p>
        </p:txBody>
      </p:sp>
      <p:sp>
        <p:nvSpPr>
          <p:cNvPr id="3" name="Subtitle 2"/>
          <p:cNvSpPr>
            <a:spLocks noGrp="1"/>
          </p:cNvSpPr>
          <p:nvPr>
            <p:ph type="subTitle" idx="1" hasCustomPrompt="1"/>
          </p:nvPr>
        </p:nvSpPr>
        <p:spPr>
          <a:xfrm>
            <a:off x="6568075" y="3996267"/>
            <a:ext cx="4934947" cy="355262"/>
          </a:xfrm>
        </p:spPr>
        <p:txBody>
          <a:bodyPr anchor="t">
            <a:normAutofit/>
          </a:bodyPr>
          <a:lstStyle>
            <a:lvl1pPr marL="0" indent="0" algn="r">
              <a:buNone/>
              <a:defRPr sz="21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Skidmore College</a:t>
            </a:r>
          </a:p>
        </p:txBody>
      </p:sp>
      <p:sp>
        <p:nvSpPr>
          <p:cNvPr id="11" name="Rectangle 10"/>
          <p:cNvSpPr/>
          <p:nvPr userDrawn="1"/>
        </p:nvSpPr>
        <p:spPr>
          <a:xfrm>
            <a:off x="4659910" y="-398743"/>
            <a:ext cx="2959100" cy="6057900"/>
          </a:xfrm>
          <a:custGeom>
            <a:avLst/>
            <a:gdLst>
              <a:gd name="connsiteX0" fmla="*/ 0 w 139700"/>
              <a:gd name="connsiteY0" fmla="*/ 0 h 6159500"/>
              <a:gd name="connsiteX1" fmla="*/ 139700 w 139700"/>
              <a:gd name="connsiteY1" fmla="*/ 0 h 6159500"/>
              <a:gd name="connsiteX2" fmla="*/ 139700 w 139700"/>
              <a:gd name="connsiteY2" fmla="*/ 6159500 h 6159500"/>
              <a:gd name="connsiteX3" fmla="*/ 0 w 139700"/>
              <a:gd name="connsiteY3" fmla="*/ 6159500 h 6159500"/>
              <a:gd name="connsiteX4" fmla="*/ 0 w 139700"/>
              <a:gd name="connsiteY4" fmla="*/ 0 h 6159500"/>
              <a:gd name="connsiteX0" fmla="*/ 0 w 3911600"/>
              <a:gd name="connsiteY0" fmla="*/ 0 h 6159500"/>
              <a:gd name="connsiteX1" fmla="*/ 3911600 w 3911600"/>
              <a:gd name="connsiteY1" fmla="*/ 38100 h 6159500"/>
              <a:gd name="connsiteX2" fmla="*/ 139700 w 3911600"/>
              <a:gd name="connsiteY2" fmla="*/ 6159500 h 6159500"/>
              <a:gd name="connsiteX3" fmla="*/ 0 w 3911600"/>
              <a:gd name="connsiteY3" fmla="*/ 6159500 h 6159500"/>
              <a:gd name="connsiteX4" fmla="*/ 0 w 3911600"/>
              <a:gd name="connsiteY4" fmla="*/ 0 h 6159500"/>
              <a:gd name="connsiteX0" fmla="*/ 2857500 w 3911600"/>
              <a:gd name="connsiteY0" fmla="*/ 38100 h 6121400"/>
              <a:gd name="connsiteX1" fmla="*/ 3911600 w 3911600"/>
              <a:gd name="connsiteY1" fmla="*/ 0 h 6121400"/>
              <a:gd name="connsiteX2" fmla="*/ 139700 w 3911600"/>
              <a:gd name="connsiteY2" fmla="*/ 6121400 h 6121400"/>
              <a:gd name="connsiteX3" fmla="*/ 0 w 3911600"/>
              <a:gd name="connsiteY3" fmla="*/ 6121400 h 6121400"/>
              <a:gd name="connsiteX4" fmla="*/ 2857500 w 3911600"/>
              <a:gd name="connsiteY4" fmla="*/ 38100 h 6121400"/>
              <a:gd name="connsiteX0" fmla="*/ 3403600 w 3911600"/>
              <a:gd name="connsiteY0" fmla="*/ 0 h 6146800"/>
              <a:gd name="connsiteX1" fmla="*/ 3911600 w 3911600"/>
              <a:gd name="connsiteY1" fmla="*/ 25400 h 6146800"/>
              <a:gd name="connsiteX2" fmla="*/ 139700 w 3911600"/>
              <a:gd name="connsiteY2" fmla="*/ 6146800 h 6146800"/>
              <a:gd name="connsiteX3" fmla="*/ 0 w 3911600"/>
              <a:gd name="connsiteY3" fmla="*/ 6146800 h 6146800"/>
              <a:gd name="connsiteX4" fmla="*/ 3403600 w 3911600"/>
              <a:gd name="connsiteY4" fmla="*/ 0 h 6146800"/>
              <a:gd name="connsiteX0" fmla="*/ 2819400 w 3911600"/>
              <a:gd name="connsiteY0" fmla="*/ 63500 h 6121400"/>
              <a:gd name="connsiteX1" fmla="*/ 3911600 w 3911600"/>
              <a:gd name="connsiteY1" fmla="*/ 0 h 6121400"/>
              <a:gd name="connsiteX2" fmla="*/ 139700 w 3911600"/>
              <a:gd name="connsiteY2" fmla="*/ 6121400 h 6121400"/>
              <a:gd name="connsiteX3" fmla="*/ 0 w 3911600"/>
              <a:gd name="connsiteY3" fmla="*/ 6121400 h 6121400"/>
              <a:gd name="connsiteX4" fmla="*/ 2819400 w 3911600"/>
              <a:gd name="connsiteY4" fmla="*/ 63500 h 6121400"/>
              <a:gd name="connsiteX0" fmla="*/ 2819400 w 2959100"/>
              <a:gd name="connsiteY0" fmla="*/ 0 h 6057900"/>
              <a:gd name="connsiteX1" fmla="*/ 2959100 w 2959100"/>
              <a:gd name="connsiteY1" fmla="*/ 0 h 6057900"/>
              <a:gd name="connsiteX2" fmla="*/ 139700 w 2959100"/>
              <a:gd name="connsiteY2" fmla="*/ 6057900 h 6057900"/>
              <a:gd name="connsiteX3" fmla="*/ 0 w 2959100"/>
              <a:gd name="connsiteY3" fmla="*/ 6057900 h 6057900"/>
              <a:gd name="connsiteX4" fmla="*/ 2819400 w 2959100"/>
              <a:gd name="connsiteY4" fmla="*/ 0 h 6057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9100" h="6057900">
                <a:moveTo>
                  <a:pt x="2819400" y="0"/>
                </a:moveTo>
                <a:lnTo>
                  <a:pt x="2959100" y="0"/>
                </a:lnTo>
                <a:lnTo>
                  <a:pt x="139700" y="6057900"/>
                </a:lnTo>
                <a:lnTo>
                  <a:pt x="0" y="6057900"/>
                </a:lnTo>
                <a:lnTo>
                  <a:pt x="281940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0"/>
          <p:cNvSpPr/>
          <p:nvPr userDrawn="1"/>
        </p:nvSpPr>
        <p:spPr>
          <a:xfrm>
            <a:off x="5247284" y="-1144868"/>
            <a:ext cx="2959100" cy="6057900"/>
          </a:xfrm>
          <a:custGeom>
            <a:avLst/>
            <a:gdLst>
              <a:gd name="connsiteX0" fmla="*/ 0 w 139700"/>
              <a:gd name="connsiteY0" fmla="*/ 0 h 6159500"/>
              <a:gd name="connsiteX1" fmla="*/ 139700 w 139700"/>
              <a:gd name="connsiteY1" fmla="*/ 0 h 6159500"/>
              <a:gd name="connsiteX2" fmla="*/ 139700 w 139700"/>
              <a:gd name="connsiteY2" fmla="*/ 6159500 h 6159500"/>
              <a:gd name="connsiteX3" fmla="*/ 0 w 139700"/>
              <a:gd name="connsiteY3" fmla="*/ 6159500 h 6159500"/>
              <a:gd name="connsiteX4" fmla="*/ 0 w 139700"/>
              <a:gd name="connsiteY4" fmla="*/ 0 h 6159500"/>
              <a:gd name="connsiteX0" fmla="*/ 0 w 3911600"/>
              <a:gd name="connsiteY0" fmla="*/ 0 h 6159500"/>
              <a:gd name="connsiteX1" fmla="*/ 3911600 w 3911600"/>
              <a:gd name="connsiteY1" fmla="*/ 38100 h 6159500"/>
              <a:gd name="connsiteX2" fmla="*/ 139700 w 3911600"/>
              <a:gd name="connsiteY2" fmla="*/ 6159500 h 6159500"/>
              <a:gd name="connsiteX3" fmla="*/ 0 w 3911600"/>
              <a:gd name="connsiteY3" fmla="*/ 6159500 h 6159500"/>
              <a:gd name="connsiteX4" fmla="*/ 0 w 3911600"/>
              <a:gd name="connsiteY4" fmla="*/ 0 h 6159500"/>
              <a:gd name="connsiteX0" fmla="*/ 2857500 w 3911600"/>
              <a:gd name="connsiteY0" fmla="*/ 38100 h 6121400"/>
              <a:gd name="connsiteX1" fmla="*/ 3911600 w 3911600"/>
              <a:gd name="connsiteY1" fmla="*/ 0 h 6121400"/>
              <a:gd name="connsiteX2" fmla="*/ 139700 w 3911600"/>
              <a:gd name="connsiteY2" fmla="*/ 6121400 h 6121400"/>
              <a:gd name="connsiteX3" fmla="*/ 0 w 3911600"/>
              <a:gd name="connsiteY3" fmla="*/ 6121400 h 6121400"/>
              <a:gd name="connsiteX4" fmla="*/ 2857500 w 3911600"/>
              <a:gd name="connsiteY4" fmla="*/ 38100 h 6121400"/>
              <a:gd name="connsiteX0" fmla="*/ 3403600 w 3911600"/>
              <a:gd name="connsiteY0" fmla="*/ 0 h 6146800"/>
              <a:gd name="connsiteX1" fmla="*/ 3911600 w 3911600"/>
              <a:gd name="connsiteY1" fmla="*/ 25400 h 6146800"/>
              <a:gd name="connsiteX2" fmla="*/ 139700 w 3911600"/>
              <a:gd name="connsiteY2" fmla="*/ 6146800 h 6146800"/>
              <a:gd name="connsiteX3" fmla="*/ 0 w 3911600"/>
              <a:gd name="connsiteY3" fmla="*/ 6146800 h 6146800"/>
              <a:gd name="connsiteX4" fmla="*/ 3403600 w 3911600"/>
              <a:gd name="connsiteY4" fmla="*/ 0 h 6146800"/>
              <a:gd name="connsiteX0" fmla="*/ 2819400 w 3911600"/>
              <a:gd name="connsiteY0" fmla="*/ 63500 h 6121400"/>
              <a:gd name="connsiteX1" fmla="*/ 3911600 w 3911600"/>
              <a:gd name="connsiteY1" fmla="*/ 0 h 6121400"/>
              <a:gd name="connsiteX2" fmla="*/ 139700 w 3911600"/>
              <a:gd name="connsiteY2" fmla="*/ 6121400 h 6121400"/>
              <a:gd name="connsiteX3" fmla="*/ 0 w 3911600"/>
              <a:gd name="connsiteY3" fmla="*/ 6121400 h 6121400"/>
              <a:gd name="connsiteX4" fmla="*/ 2819400 w 3911600"/>
              <a:gd name="connsiteY4" fmla="*/ 63500 h 6121400"/>
              <a:gd name="connsiteX0" fmla="*/ 2819400 w 2959100"/>
              <a:gd name="connsiteY0" fmla="*/ 0 h 6057900"/>
              <a:gd name="connsiteX1" fmla="*/ 2959100 w 2959100"/>
              <a:gd name="connsiteY1" fmla="*/ 0 h 6057900"/>
              <a:gd name="connsiteX2" fmla="*/ 139700 w 2959100"/>
              <a:gd name="connsiteY2" fmla="*/ 6057900 h 6057900"/>
              <a:gd name="connsiteX3" fmla="*/ 0 w 2959100"/>
              <a:gd name="connsiteY3" fmla="*/ 6057900 h 6057900"/>
              <a:gd name="connsiteX4" fmla="*/ 2819400 w 2959100"/>
              <a:gd name="connsiteY4" fmla="*/ 0 h 6057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9100" h="6057900">
                <a:moveTo>
                  <a:pt x="2819400" y="0"/>
                </a:moveTo>
                <a:lnTo>
                  <a:pt x="2959100" y="0"/>
                </a:lnTo>
                <a:lnTo>
                  <a:pt x="139700" y="6057900"/>
                </a:lnTo>
                <a:lnTo>
                  <a:pt x="0" y="6057900"/>
                </a:lnTo>
                <a:lnTo>
                  <a:pt x="281940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0"/>
          <p:cNvSpPr/>
          <p:nvPr userDrawn="1"/>
        </p:nvSpPr>
        <p:spPr>
          <a:xfrm>
            <a:off x="4964710" y="-93943"/>
            <a:ext cx="2959100" cy="6057900"/>
          </a:xfrm>
          <a:custGeom>
            <a:avLst/>
            <a:gdLst>
              <a:gd name="connsiteX0" fmla="*/ 0 w 139700"/>
              <a:gd name="connsiteY0" fmla="*/ 0 h 6159500"/>
              <a:gd name="connsiteX1" fmla="*/ 139700 w 139700"/>
              <a:gd name="connsiteY1" fmla="*/ 0 h 6159500"/>
              <a:gd name="connsiteX2" fmla="*/ 139700 w 139700"/>
              <a:gd name="connsiteY2" fmla="*/ 6159500 h 6159500"/>
              <a:gd name="connsiteX3" fmla="*/ 0 w 139700"/>
              <a:gd name="connsiteY3" fmla="*/ 6159500 h 6159500"/>
              <a:gd name="connsiteX4" fmla="*/ 0 w 139700"/>
              <a:gd name="connsiteY4" fmla="*/ 0 h 6159500"/>
              <a:gd name="connsiteX0" fmla="*/ 0 w 3911600"/>
              <a:gd name="connsiteY0" fmla="*/ 0 h 6159500"/>
              <a:gd name="connsiteX1" fmla="*/ 3911600 w 3911600"/>
              <a:gd name="connsiteY1" fmla="*/ 38100 h 6159500"/>
              <a:gd name="connsiteX2" fmla="*/ 139700 w 3911600"/>
              <a:gd name="connsiteY2" fmla="*/ 6159500 h 6159500"/>
              <a:gd name="connsiteX3" fmla="*/ 0 w 3911600"/>
              <a:gd name="connsiteY3" fmla="*/ 6159500 h 6159500"/>
              <a:gd name="connsiteX4" fmla="*/ 0 w 3911600"/>
              <a:gd name="connsiteY4" fmla="*/ 0 h 6159500"/>
              <a:gd name="connsiteX0" fmla="*/ 2857500 w 3911600"/>
              <a:gd name="connsiteY0" fmla="*/ 38100 h 6121400"/>
              <a:gd name="connsiteX1" fmla="*/ 3911600 w 3911600"/>
              <a:gd name="connsiteY1" fmla="*/ 0 h 6121400"/>
              <a:gd name="connsiteX2" fmla="*/ 139700 w 3911600"/>
              <a:gd name="connsiteY2" fmla="*/ 6121400 h 6121400"/>
              <a:gd name="connsiteX3" fmla="*/ 0 w 3911600"/>
              <a:gd name="connsiteY3" fmla="*/ 6121400 h 6121400"/>
              <a:gd name="connsiteX4" fmla="*/ 2857500 w 3911600"/>
              <a:gd name="connsiteY4" fmla="*/ 38100 h 6121400"/>
              <a:gd name="connsiteX0" fmla="*/ 3403600 w 3911600"/>
              <a:gd name="connsiteY0" fmla="*/ 0 h 6146800"/>
              <a:gd name="connsiteX1" fmla="*/ 3911600 w 3911600"/>
              <a:gd name="connsiteY1" fmla="*/ 25400 h 6146800"/>
              <a:gd name="connsiteX2" fmla="*/ 139700 w 3911600"/>
              <a:gd name="connsiteY2" fmla="*/ 6146800 h 6146800"/>
              <a:gd name="connsiteX3" fmla="*/ 0 w 3911600"/>
              <a:gd name="connsiteY3" fmla="*/ 6146800 h 6146800"/>
              <a:gd name="connsiteX4" fmla="*/ 3403600 w 3911600"/>
              <a:gd name="connsiteY4" fmla="*/ 0 h 6146800"/>
              <a:gd name="connsiteX0" fmla="*/ 2819400 w 3911600"/>
              <a:gd name="connsiteY0" fmla="*/ 63500 h 6121400"/>
              <a:gd name="connsiteX1" fmla="*/ 3911600 w 3911600"/>
              <a:gd name="connsiteY1" fmla="*/ 0 h 6121400"/>
              <a:gd name="connsiteX2" fmla="*/ 139700 w 3911600"/>
              <a:gd name="connsiteY2" fmla="*/ 6121400 h 6121400"/>
              <a:gd name="connsiteX3" fmla="*/ 0 w 3911600"/>
              <a:gd name="connsiteY3" fmla="*/ 6121400 h 6121400"/>
              <a:gd name="connsiteX4" fmla="*/ 2819400 w 3911600"/>
              <a:gd name="connsiteY4" fmla="*/ 63500 h 6121400"/>
              <a:gd name="connsiteX0" fmla="*/ 2819400 w 2959100"/>
              <a:gd name="connsiteY0" fmla="*/ 0 h 6057900"/>
              <a:gd name="connsiteX1" fmla="*/ 2959100 w 2959100"/>
              <a:gd name="connsiteY1" fmla="*/ 0 h 6057900"/>
              <a:gd name="connsiteX2" fmla="*/ 139700 w 2959100"/>
              <a:gd name="connsiteY2" fmla="*/ 6057900 h 6057900"/>
              <a:gd name="connsiteX3" fmla="*/ 0 w 2959100"/>
              <a:gd name="connsiteY3" fmla="*/ 6057900 h 6057900"/>
              <a:gd name="connsiteX4" fmla="*/ 2819400 w 2959100"/>
              <a:gd name="connsiteY4" fmla="*/ 0 h 6057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9100" h="6057900">
                <a:moveTo>
                  <a:pt x="2819400" y="0"/>
                </a:moveTo>
                <a:lnTo>
                  <a:pt x="2959100" y="0"/>
                </a:lnTo>
                <a:lnTo>
                  <a:pt x="139700" y="6057900"/>
                </a:lnTo>
                <a:lnTo>
                  <a:pt x="0" y="6057900"/>
                </a:lnTo>
                <a:lnTo>
                  <a:pt x="281940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0"/>
          <p:cNvSpPr/>
          <p:nvPr userDrawn="1"/>
        </p:nvSpPr>
        <p:spPr>
          <a:xfrm>
            <a:off x="8554317" y="4466640"/>
            <a:ext cx="2959100" cy="6057900"/>
          </a:xfrm>
          <a:custGeom>
            <a:avLst/>
            <a:gdLst>
              <a:gd name="connsiteX0" fmla="*/ 0 w 139700"/>
              <a:gd name="connsiteY0" fmla="*/ 0 h 6159500"/>
              <a:gd name="connsiteX1" fmla="*/ 139700 w 139700"/>
              <a:gd name="connsiteY1" fmla="*/ 0 h 6159500"/>
              <a:gd name="connsiteX2" fmla="*/ 139700 w 139700"/>
              <a:gd name="connsiteY2" fmla="*/ 6159500 h 6159500"/>
              <a:gd name="connsiteX3" fmla="*/ 0 w 139700"/>
              <a:gd name="connsiteY3" fmla="*/ 6159500 h 6159500"/>
              <a:gd name="connsiteX4" fmla="*/ 0 w 139700"/>
              <a:gd name="connsiteY4" fmla="*/ 0 h 6159500"/>
              <a:gd name="connsiteX0" fmla="*/ 0 w 3911600"/>
              <a:gd name="connsiteY0" fmla="*/ 0 h 6159500"/>
              <a:gd name="connsiteX1" fmla="*/ 3911600 w 3911600"/>
              <a:gd name="connsiteY1" fmla="*/ 38100 h 6159500"/>
              <a:gd name="connsiteX2" fmla="*/ 139700 w 3911600"/>
              <a:gd name="connsiteY2" fmla="*/ 6159500 h 6159500"/>
              <a:gd name="connsiteX3" fmla="*/ 0 w 3911600"/>
              <a:gd name="connsiteY3" fmla="*/ 6159500 h 6159500"/>
              <a:gd name="connsiteX4" fmla="*/ 0 w 3911600"/>
              <a:gd name="connsiteY4" fmla="*/ 0 h 6159500"/>
              <a:gd name="connsiteX0" fmla="*/ 2857500 w 3911600"/>
              <a:gd name="connsiteY0" fmla="*/ 38100 h 6121400"/>
              <a:gd name="connsiteX1" fmla="*/ 3911600 w 3911600"/>
              <a:gd name="connsiteY1" fmla="*/ 0 h 6121400"/>
              <a:gd name="connsiteX2" fmla="*/ 139700 w 3911600"/>
              <a:gd name="connsiteY2" fmla="*/ 6121400 h 6121400"/>
              <a:gd name="connsiteX3" fmla="*/ 0 w 3911600"/>
              <a:gd name="connsiteY3" fmla="*/ 6121400 h 6121400"/>
              <a:gd name="connsiteX4" fmla="*/ 2857500 w 3911600"/>
              <a:gd name="connsiteY4" fmla="*/ 38100 h 6121400"/>
              <a:gd name="connsiteX0" fmla="*/ 3403600 w 3911600"/>
              <a:gd name="connsiteY0" fmla="*/ 0 h 6146800"/>
              <a:gd name="connsiteX1" fmla="*/ 3911600 w 3911600"/>
              <a:gd name="connsiteY1" fmla="*/ 25400 h 6146800"/>
              <a:gd name="connsiteX2" fmla="*/ 139700 w 3911600"/>
              <a:gd name="connsiteY2" fmla="*/ 6146800 h 6146800"/>
              <a:gd name="connsiteX3" fmla="*/ 0 w 3911600"/>
              <a:gd name="connsiteY3" fmla="*/ 6146800 h 6146800"/>
              <a:gd name="connsiteX4" fmla="*/ 3403600 w 3911600"/>
              <a:gd name="connsiteY4" fmla="*/ 0 h 6146800"/>
              <a:gd name="connsiteX0" fmla="*/ 2819400 w 3911600"/>
              <a:gd name="connsiteY0" fmla="*/ 63500 h 6121400"/>
              <a:gd name="connsiteX1" fmla="*/ 3911600 w 3911600"/>
              <a:gd name="connsiteY1" fmla="*/ 0 h 6121400"/>
              <a:gd name="connsiteX2" fmla="*/ 139700 w 3911600"/>
              <a:gd name="connsiteY2" fmla="*/ 6121400 h 6121400"/>
              <a:gd name="connsiteX3" fmla="*/ 0 w 3911600"/>
              <a:gd name="connsiteY3" fmla="*/ 6121400 h 6121400"/>
              <a:gd name="connsiteX4" fmla="*/ 2819400 w 3911600"/>
              <a:gd name="connsiteY4" fmla="*/ 63500 h 6121400"/>
              <a:gd name="connsiteX0" fmla="*/ 2819400 w 2959100"/>
              <a:gd name="connsiteY0" fmla="*/ 0 h 6057900"/>
              <a:gd name="connsiteX1" fmla="*/ 2959100 w 2959100"/>
              <a:gd name="connsiteY1" fmla="*/ 0 h 6057900"/>
              <a:gd name="connsiteX2" fmla="*/ 139700 w 2959100"/>
              <a:gd name="connsiteY2" fmla="*/ 6057900 h 6057900"/>
              <a:gd name="connsiteX3" fmla="*/ 0 w 2959100"/>
              <a:gd name="connsiteY3" fmla="*/ 6057900 h 6057900"/>
              <a:gd name="connsiteX4" fmla="*/ 2819400 w 2959100"/>
              <a:gd name="connsiteY4" fmla="*/ 0 h 6057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9100" h="6057900">
                <a:moveTo>
                  <a:pt x="2819400" y="0"/>
                </a:moveTo>
                <a:lnTo>
                  <a:pt x="2959100" y="0"/>
                </a:lnTo>
                <a:lnTo>
                  <a:pt x="139700" y="6057900"/>
                </a:lnTo>
                <a:lnTo>
                  <a:pt x="0" y="6057900"/>
                </a:lnTo>
                <a:lnTo>
                  <a:pt x="281940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0"/>
          <p:cNvSpPr/>
          <p:nvPr userDrawn="1"/>
        </p:nvSpPr>
        <p:spPr>
          <a:xfrm>
            <a:off x="9141691" y="3720515"/>
            <a:ext cx="2959100" cy="6057900"/>
          </a:xfrm>
          <a:custGeom>
            <a:avLst/>
            <a:gdLst>
              <a:gd name="connsiteX0" fmla="*/ 0 w 139700"/>
              <a:gd name="connsiteY0" fmla="*/ 0 h 6159500"/>
              <a:gd name="connsiteX1" fmla="*/ 139700 w 139700"/>
              <a:gd name="connsiteY1" fmla="*/ 0 h 6159500"/>
              <a:gd name="connsiteX2" fmla="*/ 139700 w 139700"/>
              <a:gd name="connsiteY2" fmla="*/ 6159500 h 6159500"/>
              <a:gd name="connsiteX3" fmla="*/ 0 w 139700"/>
              <a:gd name="connsiteY3" fmla="*/ 6159500 h 6159500"/>
              <a:gd name="connsiteX4" fmla="*/ 0 w 139700"/>
              <a:gd name="connsiteY4" fmla="*/ 0 h 6159500"/>
              <a:gd name="connsiteX0" fmla="*/ 0 w 3911600"/>
              <a:gd name="connsiteY0" fmla="*/ 0 h 6159500"/>
              <a:gd name="connsiteX1" fmla="*/ 3911600 w 3911600"/>
              <a:gd name="connsiteY1" fmla="*/ 38100 h 6159500"/>
              <a:gd name="connsiteX2" fmla="*/ 139700 w 3911600"/>
              <a:gd name="connsiteY2" fmla="*/ 6159500 h 6159500"/>
              <a:gd name="connsiteX3" fmla="*/ 0 w 3911600"/>
              <a:gd name="connsiteY3" fmla="*/ 6159500 h 6159500"/>
              <a:gd name="connsiteX4" fmla="*/ 0 w 3911600"/>
              <a:gd name="connsiteY4" fmla="*/ 0 h 6159500"/>
              <a:gd name="connsiteX0" fmla="*/ 2857500 w 3911600"/>
              <a:gd name="connsiteY0" fmla="*/ 38100 h 6121400"/>
              <a:gd name="connsiteX1" fmla="*/ 3911600 w 3911600"/>
              <a:gd name="connsiteY1" fmla="*/ 0 h 6121400"/>
              <a:gd name="connsiteX2" fmla="*/ 139700 w 3911600"/>
              <a:gd name="connsiteY2" fmla="*/ 6121400 h 6121400"/>
              <a:gd name="connsiteX3" fmla="*/ 0 w 3911600"/>
              <a:gd name="connsiteY3" fmla="*/ 6121400 h 6121400"/>
              <a:gd name="connsiteX4" fmla="*/ 2857500 w 3911600"/>
              <a:gd name="connsiteY4" fmla="*/ 38100 h 6121400"/>
              <a:gd name="connsiteX0" fmla="*/ 3403600 w 3911600"/>
              <a:gd name="connsiteY0" fmla="*/ 0 h 6146800"/>
              <a:gd name="connsiteX1" fmla="*/ 3911600 w 3911600"/>
              <a:gd name="connsiteY1" fmla="*/ 25400 h 6146800"/>
              <a:gd name="connsiteX2" fmla="*/ 139700 w 3911600"/>
              <a:gd name="connsiteY2" fmla="*/ 6146800 h 6146800"/>
              <a:gd name="connsiteX3" fmla="*/ 0 w 3911600"/>
              <a:gd name="connsiteY3" fmla="*/ 6146800 h 6146800"/>
              <a:gd name="connsiteX4" fmla="*/ 3403600 w 3911600"/>
              <a:gd name="connsiteY4" fmla="*/ 0 h 6146800"/>
              <a:gd name="connsiteX0" fmla="*/ 2819400 w 3911600"/>
              <a:gd name="connsiteY0" fmla="*/ 63500 h 6121400"/>
              <a:gd name="connsiteX1" fmla="*/ 3911600 w 3911600"/>
              <a:gd name="connsiteY1" fmla="*/ 0 h 6121400"/>
              <a:gd name="connsiteX2" fmla="*/ 139700 w 3911600"/>
              <a:gd name="connsiteY2" fmla="*/ 6121400 h 6121400"/>
              <a:gd name="connsiteX3" fmla="*/ 0 w 3911600"/>
              <a:gd name="connsiteY3" fmla="*/ 6121400 h 6121400"/>
              <a:gd name="connsiteX4" fmla="*/ 2819400 w 3911600"/>
              <a:gd name="connsiteY4" fmla="*/ 63500 h 6121400"/>
              <a:gd name="connsiteX0" fmla="*/ 2819400 w 2959100"/>
              <a:gd name="connsiteY0" fmla="*/ 0 h 6057900"/>
              <a:gd name="connsiteX1" fmla="*/ 2959100 w 2959100"/>
              <a:gd name="connsiteY1" fmla="*/ 0 h 6057900"/>
              <a:gd name="connsiteX2" fmla="*/ 139700 w 2959100"/>
              <a:gd name="connsiteY2" fmla="*/ 6057900 h 6057900"/>
              <a:gd name="connsiteX3" fmla="*/ 0 w 2959100"/>
              <a:gd name="connsiteY3" fmla="*/ 6057900 h 6057900"/>
              <a:gd name="connsiteX4" fmla="*/ 2819400 w 2959100"/>
              <a:gd name="connsiteY4" fmla="*/ 0 h 6057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9100" h="6057900">
                <a:moveTo>
                  <a:pt x="2819400" y="0"/>
                </a:moveTo>
                <a:lnTo>
                  <a:pt x="2959100" y="0"/>
                </a:lnTo>
                <a:lnTo>
                  <a:pt x="139700" y="6057900"/>
                </a:lnTo>
                <a:lnTo>
                  <a:pt x="0" y="6057900"/>
                </a:lnTo>
                <a:lnTo>
                  <a:pt x="281940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0"/>
          <p:cNvSpPr/>
          <p:nvPr userDrawn="1"/>
        </p:nvSpPr>
        <p:spPr>
          <a:xfrm>
            <a:off x="8859117" y="4823298"/>
            <a:ext cx="2959100" cy="6057900"/>
          </a:xfrm>
          <a:custGeom>
            <a:avLst/>
            <a:gdLst>
              <a:gd name="connsiteX0" fmla="*/ 0 w 139700"/>
              <a:gd name="connsiteY0" fmla="*/ 0 h 6159500"/>
              <a:gd name="connsiteX1" fmla="*/ 139700 w 139700"/>
              <a:gd name="connsiteY1" fmla="*/ 0 h 6159500"/>
              <a:gd name="connsiteX2" fmla="*/ 139700 w 139700"/>
              <a:gd name="connsiteY2" fmla="*/ 6159500 h 6159500"/>
              <a:gd name="connsiteX3" fmla="*/ 0 w 139700"/>
              <a:gd name="connsiteY3" fmla="*/ 6159500 h 6159500"/>
              <a:gd name="connsiteX4" fmla="*/ 0 w 139700"/>
              <a:gd name="connsiteY4" fmla="*/ 0 h 6159500"/>
              <a:gd name="connsiteX0" fmla="*/ 0 w 3911600"/>
              <a:gd name="connsiteY0" fmla="*/ 0 h 6159500"/>
              <a:gd name="connsiteX1" fmla="*/ 3911600 w 3911600"/>
              <a:gd name="connsiteY1" fmla="*/ 38100 h 6159500"/>
              <a:gd name="connsiteX2" fmla="*/ 139700 w 3911600"/>
              <a:gd name="connsiteY2" fmla="*/ 6159500 h 6159500"/>
              <a:gd name="connsiteX3" fmla="*/ 0 w 3911600"/>
              <a:gd name="connsiteY3" fmla="*/ 6159500 h 6159500"/>
              <a:gd name="connsiteX4" fmla="*/ 0 w 3911600"/>
              <a:gd name="connsiteY4" fmla="*/ 0 h 6159500"/>
              <a:gd name="connsiteX0" fmla="*/ 2857500 w 3911600"/>
              <a:gd name="connsiteY0" fmla="*/ 38100 h 6121400"/>
              <a:gd name="connsiteX1" fmla="*/ 3911600 w 3911600"/>
              <a:gd name="connsiteY1" fmla="*/ 0 h 6121400"/>
              <a:gd name="connsiteX2" fmla="*/ 139700 w 3911600"/>
              <a:gd name="connsiteY2" fmla="*/ 6121400 h 6121400"/>
              <a:gd name="connsiteX3" fmla="*/ 0 w 3911600"/>
              <a:gd name="connsiteY3" fmla="*/ 6121400 h 6121400"/>
              <a:gd name="connsiteX4" fmla="*/ 2857500 w 3911600"/>
              <a:gd name="connsiteY4" fmla="*/ 38100 h 6121400"/>
              <a:gd name="connsiteX0" fmla="*/ 3403600 w 3911600"/>
              <a:gd name="connsiteY0" fmla="*/ 0 h 6146800"/>
              <a:gd name="connsiteX1" fmla="*/ 3911600 w 3911600"/>
              <a:gd name="connsiteY1" fmla="*/ 25400 h 6146800"/>
              <a:gd name="connsiteX2" fmla="*/ 139700 w 3911600"/>
              <a:gd name="connsiteY2" fmla="*/ 6146800 h 6146800"/>
              <a:gd name="connsiteX3" fmla="*/ 0 w 3911600"/>
              <a:gd name="connsiteY3" fmla="*/ 6146800 h 6146800"/>
              <a:gd name="connsiteX4" fmla="*/ 3403600 w 3911600"/>
              <a:gd name="connsiteY4" fmla="*/ 0 h 6146800"/>
              <a:gd name="connsiteX0" fmla="*/ 2819400 w 3911600"/>
              <a:gd name="connsiteY0" fmla="*/ 63500 h 6121400"/>
              <a:gd name="connsiteX1" fmla="*/ 3911600 w 3911600"/>
              <a:gd name="connsiteY1" fmla="*/ 0 h 6121400"/>
              <a:gd name="connsiteX2" fmla="*/ 139700 w 3911600"/>
              <a:gd name="connsiteY2" fmla="*/ 6121400 h 6121400"/>
              <a:gd name="connsiteX3" fmla="*/ 0 w 3911600"/>
              <a:gd name="connsiteY3" fmla="*/ 6121400 h 6121400"/>
              <a:gd name="connsiteX4" fmla="*/ 2819400 w 3911600"/>
              <a:gd name="connsiteY4" fmla="*/ 63500 h 6121400"/>
              <a:gd name="connsiteX0" fmla="*/ 2819400 w 2959100"/>
              <a:gd name="connsiteY0" fmla="*/ 0 h 6057900"/>
              <a:gd name="connsiteX1" fmla="*/ 2959100 w 2959100"/>
              <a:gd name="connsiteY1" fmla="*/ 0 h 6057900"/>
              <a:gd name="connsiteX2" fmla="*/ 139700 w 2959100"/>
              <a:gd name="connsiteY2" fmla="*/ 6057900 h 6057900"/>
              <a:gd name="connsiteX3" fmla="*/ 0 w 2959100"/>
              <a:gd name="connsiteY3" fmla="*/ 6057900 h 6057900"/>
              <a:gd name="connsiteX4" fmla="*/ 2819400 w 2959100"/>
              <a:gd name="connsiteY4" fmla="*/ 0 h 6057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9100" h="6057900">
                <a:moveTo>
                  <a:pt x="2819400" y="0"/>
                </a:moveTo>
                <a:lnTo>
                  <a:pt x="2959100" y="0"/>
                </a:lnTo>
                <a:lnTo>
                  <a:pt x="139700" y="6057900"/>
                </a:lnTo>
                <a:lnTo>
                  <a:pt x="0" y="6057900"/>
                </a:lnTo>
                <a:lnTo>
                  <a:pt x="281940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58741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Contact Us Page">
    <p:spTree>
      <p:nvGrpSpPr>
        <p:cNvPr id="1" name=""/>
        <p:cNvGrpSpPr/>
        <p:nvPr/>
      </p:nvGrpSpPr>
      <p:grpSpPr>
        <a:xfrm>
          <a:off x="0" y="0"/>
          <a:ext cx="0" cy="0"/>
          <a:chOff x="0" y="0"/>
          <a:chExt cx="0" cy="0"/>
        </a:xfrm>
      </p:grpSpPr>
      <p:sp>
        <p:nvSpPr>
          <p:cNvPr id="8" name="Title 2"/>
          <p:cNvSpPr>
            <a:spLocks noGrp="1"/>
          </p:cNvSpPr>
          <p:nvPr>
            <p:ph type="title" hasCustomPrompt="1"/>
          </p:nvPr>
        </p:nvSpPr>
        <p:spPr>
          <a:xfrm>
            <a:off x="381000" y="457200"/>
            <a:ext cx="5537200" cy="914400"/>
          </a:xfrm>
        </p:spPr>
        <p:txBody>
          <a:bodyPr/>
          <a:lstStyle>
            <a:lvl1pPr algn="l">
              <a:defRPr/>
            </a:lvl1pPr>
          </a:lstStyle>
          <a:p>
            <a:r>
              <a:rPr lang="en-US" dirty="0"/>
              <a:t>Contact Us</a:t>
            </a:r>
          </a:p>
        </p:txBody>
      </p:sp>
      <p:sp>
        <p:nvSpPr>
          <p:cNvPr id="9" name="Text Placeholder 3"/>
          <p:cNvSpPr>
            <a:spLocks noGrp="1"/>
          </p:cNvSpPr>
          <p:nvPr>
            <p:ph type="body" sz="quarter" idx="10" hasCustomPrompt="1"/>
          </p:nvPr>
        </p:nvSpPr>
        <p:spPr>
          <a:xfrm>
            <a:off x="381000" y="1600200"/>
            <a:ext cx="5537200" cy="398559"/>
          </a:xfrm>
        </p:spPr>
        <p:txBody>
          <a:bodyPr>
            <a:noAutofit/>
          </a:bodyPr>
          <a:lstStyle>
            <a:lvl1pPr marL="0" indent="0">
              <a:buNone/>
              <a:defRPr sz="1800"/>
            </a:lvl1pPr>
          </a:lstStyle>
          <a:p>
            <a:r>
              <a:rPr lang="en-US" dirty="0"/>
              <a:t>Think you will need more help?</a:t>
            </a:r>
          </a:p>
        </p:txBody>
      </p:sp>
      <p:cxnSp>
        <p:nvCxnSpPr>
          <p:cNvPr id="49" name="Straight Connector 48"/>
          <p:cNvCxnSpPr/>
          <p:nvPr userDrawn="1"/>
        </p:nvCxnSpPr>
        <p:spPr>
          <a:xfrm>
            <a:off x="665309" y="3486890"/>
            <a:ext cx="4897291" cy="0"/>
          </a:xfrm>
          <a:prstGeom prst="line">
            <a:avLst/>
          </a:prstGeom>
          <a:ln w="12700" cmpd="sng">
            <a:solidFill>
              <a:schemeClr val="accent5"/>
            </a:solidFill>
            <a:prstDash val="solid"/>
            <a:headEnd type="none"/>
            <a:tailEnd type="none" w="lg" len="lg"/>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userDrawn="1"/>
        </p:nvCxnSpPr>
        <p:spPr>
          <a:xfrm>
            <a:off x="665309" y="4700967"/>
            <a:ext cx="4897291" cy="0"/>
          </a:xfrm>
          <a:prstGeom prst="line">
            <a:avLst/>
          </a:prstGeom>
          <a:ln w="12700" cmpd="sng">
            <a:solidFill>
              <a:schemeClr val="accent5"/>
            </a:solidFill>
            <a:prstDash val="solid"/>
            <a:headEnd type="none"/>
            <a:tailEnd type="none" w="lg" len="lg"/>
          </a:ln>
          <a:effectLst/>
        </p:spPr>
        <p:style>
          <a:lnRef idx="2">
            <a:schemeClr val="accent1"/>
          </a:lnRef>
          <a:fillRef idx="0">
            <a:schemeClr val="accent1"/>
          </a:fillRef>
          <a:effectRef idx="1">
            <a:schemeClr val="accent1"/>
          </a:effectRef>
          <a:fontRef idx="minor">
            <a:schemeClr val="tx1"/>
          </a:fontRef>
        </p:style>
      </p:cxnSp>
      <p:sp>
        <p:nvSpPr>
          <p:cNvPr id="54" name="Text Placeholder 9"/>
          <p:cNvSpPr>
            <a:spLocks noGrp="1"/>
          </p:cNvSpPr>
          <p:nvPr>
            <p:ph type="body" sz="quarter" idx="13" hasCustomPrompt="1"/>
          </p:nvPr>
        </p:nvSpPr>
        <p:spPr>
          <a:xfrm>
            <a:off x="665309" y="3095048"/>
            <a:ext cx="4897292" cy="257113"/>
          </a:xfrm>
        </p:spPr>
        <p:txBody>
          <a:bodyPr vert="horz" lIns="91440" tIns="45720" rIns="91440" bIns="45720" rtlCol="0" anchor="ctr">
            <a:normAutofit/>
          </a:bodyPr>
          <a:lstStyle>
            <a:lvl1pPr marL="0" marR="0" indent="-285750" algn="l" defTabSz="457200" rtl="0" eaLnBrk="1" fontAlgn="auto" latinLnBrk="0" hangingPunct="1">
              <a:lnSpc>
                <a:spcPct val="100000"/>
              </a:lnSpc>
              <a:spcBef>
                <a:spcPct val="0"/>
              </a:spcBef>
              <a:spcAft>
                <a:spcPts val="600"/>
              </a:spcAft>
              <a:buClr>
                <a:schemeClr val="accent1">
                  <a:lumMod val="75000"/>
                </a:schemeClr>
              </a:buClr>
              <a:buSzPct val="145000"/>
              <a:buFont typeface="Arial"/>
              <a:buNone/>
              <a:tabLst/>
              <a:defRPr lang="en-US" sz="1400" b="0" i="0" smtClean="0">
                <a:effectLst/>
              </a:defRPr>
            </a:lvl1pPr>
          </a:lstStyle>
          <a:p>
            <a:pPr marL="0" marR="0" lvl="0" indent="-285750" algn="l" defTabSz="457200" rtl="0" eaLnBrk="1" fontAlgn="auto" latinLnBrk="0" hangingPunct="1">
              <a:lnSpc>
                <a:spcPct val="100000"/>
              </a:lnSpc>
              <a:spcBef>
                <a:spcPct val="0"/>
              </a:spcBef>
              <a:spcAft>
                <a:spcPts val="600"/>
              </a:spcAft>
              <a:buClr>
                <a:schemeClr val="accent1">
                  <a:lumMod val="75000"/>
                </a:schemeClr>
              </a:buClr>
              <a:buSzPct val="145000"/>
              <a:buFont typeface="Arial"/>
              <a:buNone/>
              <a:tabLst/>
              <a:defRPr/>
            </a:pPr>
            <a:r>
              <a:rPr lang="en-US" dirty="0"/>
              <a:t>518-580-####</a:t>
            </a:r>
          </a:p>
        </p:txBody>
      </p:sp>
      <p:sp>
        <p:nvSpPr>
          <p:cNvPr id="55" name="Text Placeholder 9"/>
          <p:cNvSpPr>
            <a:spLocks noGrp="1"/>
          </p:cNvSpPr>
          <p:nvPr>
            <p:ph type="body" sz="quarter" idx="14" hasCustomPrompt="1"/>
          </p:nvPr>
        </p:nvSpPr>
        <p:spPr>
          <a:xfrm>
            <a:off x="665308" y="2508131"/>
            <a:ext cx="4897292" cy="586917"/>
          </a:xfrm>
        </p:spPr>
        <p:txBody>
          <a:bodyPr vert="horz" lIns="91440" tIns="45720" rIns="91440" bIns="45720" rtlCol="0" anchor="ctr">
            <a:normAutofit/>
          </a:bodyPr>
          <a:lstStyle>
            <a:lvl1pPr marL="0" marR="0" indent="-285750" algn="l" defTabSz="457200" rtl="0" eaLnBrk="1" fontAlgn="auto" latinLnBrk="0" hangingPunct="1">
              <a:lnSpc>
                <a:spcPct val="100000"/>
              </a:lnSpc>
              <a:spcBef>
                <a:spcPct val="0"/>
              </a:spcBef>
              <a:spcAft>
                <a:spcPts val="600"/>
              </a:spcAft>
              <a:buClr>
                <a:schemeClr val="accent1">
                  <a:lumMod val="75000"/>
                </a:schemeClr>
              </a:buClr>
              <a:buSzPct val="145000"/>
              <a:buFont typeface="Arial"/>
              <a:buNone/>
              <a:tabLst/>
              <a:defRPr lang="en-US" sz="2400" b="0" i="0" smtClean="0">
                <a:effectLst/>
              </a:defRPr>
            </a:lvl1pPr>
          </a:lstStyle>
          <a:p>
            <a:pPr marL="0" marR="0" lvl="0" indent="-285750" algn="l" defTabSz="457200" rtl="0" eaLnBrk="1" fontAlgn="auto" latinLnBrk="0" hangingPunct="1">
              <a:lnSpc>
                <a:spcPct val="100000"/>
              </a:lnSpc>
              <a:spcBef>
                <a:spcPct val="0"/>
              </a:spcBef>
              <a:spcAft>
                <a:spcPts val="600"/>
              </a:spcAft>
              <a:buClr>
                <a:schemeClr val="accent1">
                  <a:lumMod val="75000"/>
                </a:schemeClr>
              </a:buClr>
              <a:buSzPct val="145000"/>
              <a:buFont typeface="Arial"/>
              <a:buNone/>
              <a:tabLst/>
              <a:defRPr/>
            </a:pPr>
            <a:r>
              <a:rPr lang="en-US" dirty="0"/>
              <a:t>Call Us</a:t>
            </a:r>
          </a:p>
        </p:txBody>
      </p:sp>
      <p:sp>
        <p:nvSpPr>
          <p:cNvPr id="56" name="Text Placeholder 9"/>
          <p:cNvSpPr>
            <a:spLocks noGrp="1"/>
          </p:cNvSpPr>
          <p:nvPr>
            <p:ph type="body" sz="quarter" idx="15" hasCustomPrompt="1"/>
          </p:nvPr>
        </p:nvSpPr>
        <p:spPr>
          <a:xfrm>
            <a:off x="665308" y="4309124"/>
            <a:ext cx="4897292" cy="257113"/>
          </a:xfrm>
        </p:spPr>
        <p:txBody>
          <a:bodyPr vert="horz" lIns="91440" tIns="45720" rIns="91440" bIns="45720" rtlCol="0" anchor="ctr">
            <a:normAutofit/>
          </a:bodyPr>
          <a:lstStyle>
            <a:lvl1pPr marL="0" marR="0" indent="-285750" algn="l" defTabSz="457200" rtl="0" eaLnBrk="1" fontAlgn="auto" latinLnBrk="0" hangingPunct="1">
              <a:lnSpc>
                <a:spcPct val="100000"/>
              </a:lnSpc>
              <a:spcBef>
                <a:spcPct val="0"/>
              </a:spcBef>
              <a:spcAft>
                <a:spcPts val="600"/>
              </a:spcAft>
              <a:buClr>
                <a:schemeClr val="accent1">
                  <a:lumMod val="75000"/>
                </a:schemeClr>
              </a:buClr>
              <a:buSzPct val="145000"/>
              <a:buFont typeface="Arial"/>
              <a:buNone/>
              <a:tabLst/>
              <a:defRPr lang="en-US" sz="1400" b="0" i="0" smtClean="0">
                <a:effectLst/>
              </a:defRPr>
            </a:lvl1pPr>
          </a:lstStyle>
          <a:p>
            <a:pPr marL="0" marR="0" lvl="0" indent="-285750" algn="l" defTabSz="457200" rtl="0" eaLnBrk="1" fontAlgn="auto" latinLnBrk="0" hangingPunct="1">
              <a:lnSpc>
                <a:spcPct val="100000"/>
              </a:lnSpc>
              <a:spcBef>
                <a:spcPct val="0"/>
              </a:spcBef>
              <a:spcAft>
                <a:spcPts val="600"/>
              </a:spcAft>
              <a:buClr>
                <a:schemeClr val="accent1">
                  <a:lumMod val="75000"/>
                </a:schemeClr>
              </a:buClr>
              <a:buSzPct val="145000"/>
              <a:buFont typeface="Arial"/>
              <a:buNone/>
              <a:tabLst/>
              <a:defRPr/>
            </a:pPr>
            <a:r>
              <a:rPr lang="en-US" dirty="0" err="1"/>
              <a:t>email@skidmore.edu</a:t>
            </a:r>
            <a:endParaRPr lang="en-US" dirty="0"/>
          </a:p>
        </p:txBody>
      </p:sp>
      <p:sp>
        <p:nvSpPr>
          <p:cNvPr id="57" name="Text Placeholder 9"/>
          <p:cNvSpPr>
            <a:spLocks noGrp="1"/>
          </p:cNvSpPr>
          <p:nvPr>
            <p:ph type="body" sz="quarter" idx="16" hasCustomPrompt="1"/>
          </p:nvPr>
        </p:nvSpPr>
        <p:spPr>
          <a:xfrm>
            <a:off x="665307" y="3722207"/>
            <a:ext cx="4897292" cy="586917"/>
          </a:xfrm>
        </p:spPr>
        <p:txBody>
          <a:bodyPr vert="horz" lIns="91440" tIns="45720" rIns="91440" bIns="45720" rtlCol="0" anchor="ctr">
            <a:normAutofit/>
          </a:bodyPr>
          <a:lstStyle>
            <a:lvl1pPr marL="0" marR="0" indent="-285750" algn="l" defTabSz="457200" rtl="0" eaLnBrk="1" fontAlgn="auto" latinLnBrk="0" hangingPunct="1">
              <a:lnSpc>
                <a:spcPct val="100000"/>
              </a:lnSpc>
              <a:spcBef>
                <a:spcPct val="0"/>
              </a:spcBef>
              <a:spcAft>
                <a:spcPts val="600"/>
              </a:spcAft>
              <a:buClr>
                <a:schemeClr val="accent1">
                  <a:lumMod val="75000"/>
                </a:schemeClr>
              </a:buClr>
              <a:buSzPct val="145000"/>
              <a:buFont typeface="Arial"/>
              <a:buNone/>
              <a:tabLst/>
              <a:defRPr lang="en-US" sz="2400" b="0" i="0" smtClean="0">
                <a:effectLst/>
              </a:defRPr>
            </a:lvl1pPr>
          </a:lstStyle>
          <a:p>
            <a:pPr marL="0" marR="0" lvl="0" indent="-285750" algn="l" defTabSz="457200" rtl="0" eaLnBrk="1" fontAlgn="auto" latinLnBrk="0" hangingPunct="1">
              <a:lnSpc>
                <a:spcPct val="100000"/>
              </a:lnSpc>
              <a:spcBef>
                <a:spcPct val="0"/>
              </a:spcBef>
              <a:spcAft>
                <a:spcPts val="600"/>
              </a:spcAft>
              <a:buClr>
                <a:schemeClr val="accent1">
                  <a:lumMod val="75000"/>
                </a:schemeClr>
              </a:buClr>
              <a:buSzPct val="145000"/>
              <a:buFont typeface="Arial"/>
              <a:buNone/>
              <a:tabLst/>
              <a:defRPr/>
            </a:pPr>
            <a:r>
              <a:rPr lang="en-US" dirty="0"/>
              <a:t>Email Us</a:t>
            </a:r>
          </a:p>
        </p:txBody>
      </p:sp>
      <p:sp>
        <p:nvSpPr>
          <p:cNvPr id="58" name="Text Placeholder 9"/>
          <p:cNvSpPr>
            <a:spLocks noGrp="1"/>
          </p:cNvSpPr>
          <p:nvPr>
            <p:ph type="body" sz="quarter" idx="17" hasCustomPrompt="1"/>
          </p:nvPr>
        </p:nvSpPr>
        <p:spPr>
          <a:xfrm>
            <a:off x="665308" y="5422615"/>
            <a:ext cx="4897292" cy="257113"/>
          </a:xfrm>
        </p:spPr>
        <p:txBody>
          <a:bodyPr vert="horz" lIns="91440" tIns="45720" rIns="91440" bIns="45720" rtlCol="0" anchor="ctr">
            <a:normAutofit/>
          </a:bodyPr>
          <a:lstStyle>
            <a:lvl1pPr marL="0" marR="0" indent="-285750" algn="l" defTabSz="457200" rtl="0" eaLnBrk="1" fontAlgn="auto" latinLnBrk="0" hangingPunct="1">
              <a:lnSpc>
                <a:spcPct val="100000"/>
              </a:lnSpc>
              <a:spcBef>
                <a:spcPct val="0"/>
              </a:spcBef>
              <a:spcAft>
                <a:spcPts val="600"/>
              </a:spcAft>
              <a:buClr>
                <a:schemeClr val="accent1">
                  <a:lumMod val="75000"/>
                </a:schemeClr>
              </a:buClr>
              <a:buSzPct val="145000"/>
              <a:buFont typeface="Arial"/>
              <a:buNone/>
              <a:tabLst/>
              <a:defRPr lang="en-US" sz="1400" b="0" i="0" smtClean="0">
                <a:effectLst/>
              </a:defRPr>
            </a:lvl1pPr>
          </a:lstStyle>
          <a:p>
            <a:pPr marL="0" marR="0" lvl="0" indent="-285750" algn="l" defTabSz="457200" rtl="0" eaLnBrk="1" fontAlgn="auto" latinLnBrk="0" hangingPunct="1">
              <a:lnSpc>
                <a:spcPct val="100000"/>
              </a:lnSpc>
              <a:spcBef>
                <a:spcPct val="0"/>
              </a:spcBef>
              <a:spcAft>
                <a:spcPts val="600"/>
              </a:spcAft>
              <a:buClr>
                <a:schemeClr val="accent1">
                  <a:lumMod val="75000"/>
                </a:schemeClr>
              </a:buClr>
              <a:buSzPct val="145000"/>
              <a:buFont typeface="Arial"/>
              <a:buNone/>
              <a:tabLst/>
              <a:defRPr/>
            </a:pPr>
            <a:r>
              <a:rPr lang="en-US" dirty="0" err="1"/>
              <a:t>Skidmore.edu</a:t>
            </a:r>
            <a:r>
              <a:rPr lang="en-US" dirty="0"/>
              <a:t>/</a:t>
            </a:r>
          </a:p>
        </p:txBody>
      </p:sp>
      <p:sp>
        <p:nvSpPr>
          <p:cNvPr id="59" name="Text Placeholder 9"/>
          <p:cNvSpPr>
            <a:spLocks noGrp="1"/>
          </p:cNvSpPr>
          <p:nvPr>
            <p:ph type="body" sz="quarter" idx="18" hasCustomPrompt="1"/>
          </p:nvPr>
        </p:nvSpPr>
        <p:spPr>
          <a:xfrm>
            <a:off x="665307" y="4835698"/>
            <a:ext cx="4897292" cy="586917"/>
          </a:xfrm>
        </p:spPr>
        <p:txBody>
          <a:bodyPr vert="horz" lIns="91440" tIns="45720" rIns="91440" bIns="45720" rtlCol="0" anchor="ctr">
            <a:normAutofit/>
          </a:bodyPr>
          <a:lstStyle>
            <a:lvl1pPr marL="0" marR="0" indent="-285750" algn="l" defTabSz="457200" rtl="0" eaLnBrk="1" fontAlgn="auto" latinLnBrk="0" hangingPunct="1">
              <a:lnSpc>
                <a:spcPct val="100000"/>
              </a:lnSpc>
              <a:spcBef>
                <a:spcPct val="0"/>
              </a:spcBef>
              <a:spcAft>
                <a:spcPts val="600"/>
              </a:spcAft>
              <a:buClr>
                <a:schemeClr val="accent1">
                  <a:lumMod val="75000"/>
                </a:schemeClr>
              </a:buClr>
              <a:buSzPct val="145000"/>
              <a:buFont typeface="Arial"/>
              <a:buNone/>
              <a:tabLst/>
              <a:defRPr lang="en-US" sz="2400" b="0" i="0" smtClean="0">
                <a:effectLst/>
              </a:defRPr>
            </a:lvl1pPr>
          </a:lstStyle>
          <a:p>
            <a:pPr marL="0" marR="0" lvl="0" indent="-285750" algn="l" defTabSz="457200" rtl="0" eaLnBrk="1" fontAlgn="auto" latinLnBrk="0" hangingPunct="1">
              <a:lnSpc>
                <a:spcPct val="100000"/>
              </a:lnSpc>
              <a:spcBef>
                <a:spcPct val="0"/>
              </a:spcBef>
              <a:spcAft>
                <a:spcPts val="600"/>
              </a:spcAft>
              <a:buClr>
                <a:schemeClr val="accent1">
                  <a:lumMod val="75000"/>
                </a:schemeClr>
              </a:buClr>
              <a:buSzPct val="145000"/>
              <a:buFont typeface="Arial"/>
              <a:buNone/>
              <a:tabLst/>
              <a:defRPr/>
            </a:pPr>
            <a:r>
              <a:rPr lang="en-US" dirty="0"/>
              <a:t>Website</a:t>
            </a:r>
          </a:p>
        </p:txBody>
      </p:sp>
      <p:sp>
        <p:nvSpPr>
          <p:cNvPr id="60" name="Picture Placeholder 9"/>
          <p:cNvSpPr>
            <a:spLocks noGrp="1"/>
          </p:cNvSpPr>
          <p:nvPr>
            <p:ph type="pic" sz="quarter" idx="19" hasCustomPrompt="1"/>
          </p:nvPr>
        </p:nvSpPr>
        <p:spPr>
          <a:xfrm>
            <a:off x="7059706" y="457200"/>
            <a:ext cx="4751294" cy="5405718"/>
          </a:xfrm>
          <a:pattFill prst="pct90">
            <a:fgClr>
              <a:schemeClr val="tx1"/>
            </a:fgClr>
            <a:bgClr>
              <a:schemeClr val="tx2">
                <a:lumMod val="50000"/>
              </a:schemeClr>
            </a:bgClr>
          </a:pattFill>
        </p:spPr>
        <p:txBody>
          <a:bodyPr/>
          <a:lstStyle/>
          <a:p>
            <a:r>
              <a:rPr lang="en-US" dirty="0"/>
              <a:t>Drop Photo Here</a:t>
            </a:r>
          </a:p>
        </p:txBody>
      </p:sp>
    </p:spTree>
    <p:extLst>
      <p:ext uri="{BB962C8B-B14F-4D97-AF65-F5344CB8AC3E}">
        <p14:creationId xmlns:p14="http://schemas.microsoft.com/office/powerpoint/2010/main" val="31457073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Quote Name Card">
    <p:bg>
      <p:bgPr>
        <a:solidFill>
          <a:schemeClr val="bg1"/>
        </a:solidFill>
        <a:effectLst/>
      </p:bgPr>
    </p:bg>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1045823" y="404308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hasCustomPrompt="1"/>
          </p:nvPr>
        </p:nvSpPr>
        <p:spPr>
          <a:xfrm>
            <a:off x="2208212" y="685800"/>
            <a:ext cx="8990012" cy="4089400"/>
          </a:xfrm>
        </p:spPr>
        <p:txBody>
          <a:bodyPr anchor="ctr">
            <a:normAutofit/>
          </a:bodyPr>
          <a:lstStyle>
            <a:lvl1pPr algn="ctr">
              <a:defRPr sz="3200" b="0" cap="none">
                <a:solidFill>
                  <a:schemeClr val="tx1"/>
                </a:solidFill>
              </a:defRPr>
            </a:lvl1pPr>
          </a:lstStyle>
          <a:p>
            <a:r>
              <a:rPr lang="en-US" dirty="0"/>
              <a:t>Insert a Great Quote here</a:t>
            </a:r>
          </a:p>
        </p:txBody>
      </p:sp>
      <p:sp>
        <p:nvSpPr>
          <p:cNvPr id="3" name="Text Placeholder 2"/>
          <p:cNvSpPr>
            <a:spLocks noGrp="1"/>
          </p:cNvSpPr>
          <p:nvPr>
            <p:ph type="body" idx="1" hasCustomPrompt="1"/>
          </p:nvPr>
        </p:nvSpPr>
        <p:spPr>
          <a:xfrm>
            <a:off x="2208212" y="4775200"/>
            <a:ext cx="9294810" cy="401918"/>
          </a:xfrm>
        </p:spPr>
        <p:txBody>
          <a:bodyPr anchor="t">
            <a:normAutofit/>
          </a:bodyPr>
          <a:lstStyle>
            <a:lvl1pPr marL="0" indent="0" algn="r">
              <a:buNone/>
              <a:defRPr sz="1800"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 Name</a:t>
            </a:r>
          </a:p>
        </p:txBody>
      </p:sp>
    </p:spTree>
    <p:extLst>
      <p:ext uri="{BB962C8B-B14F-4D97-AF65-F5344CB8AC3E}">
        <p14:creationId xmlns:p14="http://schemas.microsoft.com/office/powerpoint/2010/main" val="2949561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3">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5461000"/>
            <a:ext cx="11429999" cy="685800"/>
          </a:xfrm>
        </p:spPr>
        <p:txBody>
          <a:bodyPr/>
          <a:lstStyle>
            <a:lvl1pPr algn="ctr">
              <a:defRPr spc="500" baseline="0"/>
            </a:lvl1pPr>
          </a:lstStyle>
          <a:p>
            <a:r>
              <a:rPr lang="en-US" dirty="0"/>
              <a:t>INSERT  TITLE</a:t>
            </a:r>
          </a:p>
        </p:txBody>
      </p:sp>
      <p:sp>
        <p:nvSpPr>
          <p:cNvPr id="7" name="Picture Placeholder 6"/>
          <p:cNvSpPr>
            <a:spLocks noGrp="1"/>
          </p:cNvSpPr>
          <p:nvPr>
            <p:ph type="pic" sz="quarter" idx="10" hasCustomPrompt="1"/>
          </p:nvPr>
        </p:nvSpPr>
        <p:spPr>
          <a:xfrm>
            <a:off x="0" y="0"/>
            <a:ext cx="12192000" cy="5105400"/>
          </a:xfrm>
          <a:pattFill prst="pct5">
            <a:fgClr>
              <a:schemeClr val="tx2">
                <a:lumMod val="75000"/>
              </a:schemeClr>
            </a:fgClr>
            <a:bgClr>
              <a:schemeClr val="tx2">
                <a:lumMod val="95000"/>
              </a:schemeClr>
            </a:bgClr>
          </a:pattFill>
        </p:spPr>
        <p:txBody>
          <a:bodyPr/>
          <a:lstStyle>
            <a:lvl1pPr>
              <a:defRPr baseline="0"/>
            </a:lvl1pPr>
          </a:lstStyle>
          <a:p>
            <a:r>
              <a:rPr lang="en-US" dirty="0"/>
              <a:t>Drop a photo here</a:t>
            </a:r>
          </a:p>
        </p:txBody>
      </p:sp>
      <p:sp>
        <p:nvSpPr>
          <p:cNvPr id="4" name="Text Placeholder 3"/>
          <p:cNvSpPr>
            <a:spLocks noGrp="1"/>
          </p:cNvSpPr>
          <p:nvPr>
            <p:ph type="body" sz="quarter" idx="11"/>
          </p:nvPr>
        </p:nvSpPr>
        <p:spPr>
          <a:xfrm>
            <a:off x="381000" y="6146800"/>
            <a:ext cx="11429999" cy="522941"/>
          </a:xfrm>
        </p:spPr>
        <p:txBody>
          <a:bodyPr/>
          <a:lstStyle>
            <a:lvl1pPr marL="0" indent="0" algn="ctr">
              <a:buNone/>
              <a:defRPr>
                <a:solidFill>
                  <a:schemeClr val="bg2">
                    <a:lumMod val="50000"/>
                    <a:lumOff val="50000"/>
                  </a:schemeClr>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a:t>
            </a:r>
          </a:p>
        </p:txBody>
      </p:sp>
    </p:spTree>
    <p:extLst>
      <p:ext uri="{BB962C8B-B14F-4D97-AF65-F5344CB8AC3E}">
        <p14:creationId xmlns:p14="http://schemas.microsoft.com/office/powerpoint/2010/main" val="1833421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4">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388099" y="2730500"/>
            <a:ext cx="5102224" cy="1015999"/>
          </a:xfrm>
        </p:spPr>
        <p:txBody>
          <a:bodyPr/>
          <a:lstStyle>
            <a:lvl1pPr algn="r">
              <a:defRPr/>
            </a:lvl1pPr>
          </a:lstStyle>
          <a:p>
            <a:r>
              <a:rPr lang="en-US" dirty="0"/>
              <a:t>Presentation 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7748" y="3162300"/>
            <a:ext cx="3863662" cy="914400"/>
          </a:xfrm>
          <a:prstGeom prst="rect">
            <a:avLst/>
          </a:prstGeom>
        </p:spPr>
      </p:pic>
      <p:cxnSp>
        <p:nvCxnSpPr>
          <p:cNvPr id="8" name="Straight Connector 7"/>
          <p:cNvCxnSpPr/>
          <p:nvPr userDrawn="1"/>
        </p:nvCxnSpPr>
        <p:spPr>
          <a:xfrm>
            <a:off x="5346700" y="2730500"/>
            <a:ext cx="0" cy="14605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ext Placeholder 3"/>
          <p:cNvSpPr>
            <a:spLocks noGrp="1"/>
          </p:cNvSpPr>
          <p:nvPr>
            <p:ph type="body" sz="quarter" idx="11"/>
          </p:nvPr>
        </p:nvSpPr>
        <p:spPr>
          <a:xfrm>
            <a:off x="6388099" y="3746499"/>
            <a:ext cx="5102224" cy="522941"/>
          </a:xfrm>
        </p:spPr>
        <p:txBody>
          <a:bodyPr>
            <a:normAutofit/>
          </a:bodyPr>
          <a:lstStyle>
            <a:lvl1pPr marL="0" indent="0" algn="r">
              <a:buNone/>
              <a:defRPr sz="20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a:t>
            </a:r>
          </a:p>
        </p:txBody>
      </p:sp>
    </p:spTree>
    <p:extLst>
      <p:ext uri="{BB962C8B-B14F-4D97-AF65-F5344CB8AC3E}">
        <p14:creationId xmlns:p14="http://schemas.microsoft.com/office/powerpoint/2010/main" val="706456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peaker Introduc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35001" y="3347569"/>
            <a:ext cx="10868026" cy="662581"/>
          </a:xfrm>
        </p:spPr>
        <p:txBody>
          <a:bodyPr anchor="b"/>
          <a:lstStyle>
            <a:lvl1pPr algn="ctr">
              <a:defRPr sz="4000" b="0" cap="none"/>
            </a:lvl1pPr>
          </a:lstStyle>
          <a:p>
            <a:r>
              <a:rPr lang="en-US" dirty="0"/>
              <a:t>Insert Your Name</a:t>
            </a:r>
          </a:p>
        </p:txBody>
      </p:sp>
      <p:sp>
        <p:nvSpPr>
          <p:cNvPr id="3" name="Text Placeholder 2"/>
          <p:cNvSpPr>
            <a:spLocks noGrp="1"/>
          </p:cNvSpPr>
          <p:nvPr>
            <p:ph type="body" idx="1" hasCustomPrompt="1"/>
          </p:nvPr>
        </p:nvSpPr>
        <p:spPr>
          <a:xfrm>
            <a:off x="635001" y="4010151"/>
            <a:ext cx="10868025" cy="404219"/>
          </a:xfrm>
        </p:spPr>
        <p:txBody>
          <a:bodyPr anchor="t">
            <a:normAutofit/>
          </a:bodyPr>
          <a:lstStyle>
            <a:lvl1pPr marL="0" indent="0" algn="ctr">
              <a:buNone/>
              <a:defRPr sz="2000">
                <a:solidFill>
                  <a:schemeClr val="tx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Job Title</a:t>
            </a:r>
          </a:p>
        </p:txBody>
      </p:sp>
      <p:sp>
        <p:nvSpPr>
          <p:cNvPr id="18" name="Picture Placeholder 17"/>
          <p:cNvSpPr>
            <a:spLocks noGrp="1"/>
          </p:cNvSpPr>
          <p:nvPr>
            <p:ph type="pic" sz="quarter" idx="10" hasCustomPrompt="1"/>
          </p:nvPr>
        </p:nvSpPr>
        <p:spPr>
          <a:xfrm>
            <a:off x="4678363" y="351252"/>
            <a:ext cx="2781300" cy="2781300"/>
          </a:xfrm>
          <a:prstGeom prst="ellipse">
            <a:avLst/>
          </a:prstGeom>
          <a:pattFill prst="pct90">
            <a:fgClr>
              <a:schemeClr val="tx1"/>
            </a:fgClr>
            <a:bgClr>
              <a:schemeClr val="tx2">
                <a:lumMod val="50000"/>
              </a:schemeClr>
            </a:bgClr>
          </a:pattFill>
        </p:spPr>
        <p:txBody>
          <a:bodyPr/>
          <a:lstStyle/>
          <a:p>
            <a:r>
              <a:rPr lang="en-US" dirty="0"/>
              <a:t>Drop Photo</a:t>
            </a:r>
          </a:p>
        </p:txBody>
      </p:sp>
      <p:sp>
        <p:nvSpPr>
          <p:cNvPr id="6" name="Text Placeholder 3"/>
          <p:cNvSpPr>
            <a:spLocks noGrp="1"/>
          </p:cNvSpPr>
          <p:nvPr>
            <p:ph type="body" sz="quarter" idx="11"/>
          </p:nvPr>
        </p:nvSpPr>
        <p:spPr>
          <a:xfrm>
            <a:off x="635001" y="4414370"/>
            <a:ext cx="10868025" cy="1085477"/>
          </a:xfrm>
        </p:spPr>
        <p:txBody>
          <a:bodyPr>
            <a:normAutofit/>
          </a:bodyPr>
          <a:lstStyle>
            <a:lvl1pPr marL="0" indent="0" algn="ctr">
              <a:buNone/>
              <a:defRPr sz="2000">
                <a:solidFill>
                  <a:schemeClr val="bg2">
                    <a:lumMod val="50000"/>
                    <a:lumOff val="50000"/>
                  </a:schemeClr>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a:t>
            </a:r>
          </a:p>
        </p:txBody>
      </p:sp>
    </p:spTree>
    <p:extLst>
      <p:ext uri="{BB962C8B-B14F-4D97-AF65-F5344CB8AC3E}">
        <p14:creationId xmlns:p14="http://schemas.microsoft.com/office/powerpoint/2010/main" val="3570545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egin Timeline">
    <p:spTree>
      <p:nvGrpSpPr>
        <p:cNvPr id="1" name=""/>
        <p:cNvGrpSpPr/>
        <p:nvPr/>
      </p:nvGrpSpPr>
      <p:grpSpPr>
        <a:xfrm>
          <a:off x="0" y="0"/>
          <a:ext cx="0" cy="0"/>
          <a:chOff x="0" y="0"/>
          <a:chExt cx="0" cy="0"/>
        </a:xfrm>
      </p:grpSpPr>
      <p:cxnSp>
        <p:nvCxnSpPr>
          <p:cNvPr id="5" name="Straight Connector 4"/>
          <p:cNvCxnSpPr/>
          <p:nvPr userDrawn="1"/>
        </p:nvCxnSpPr>
        <p:spPr>
          <a:xfrm>
            <a:off x="2255264" y="2366682"/>
            <a:ext cx="10258185" cy="0"/>
          </a:xfrm>
          <a:prstGeom prst="line">
            <a:avLst/>
          </a:prstGeom>
          <a:ln w="12700" cmpd="sng">
            <a:solidFill>
              <a:schemeClr val="tx1">
                <a:lumMod val="50000"/>
                <a:alpha val="20000"/>
              </a:schemeClr>
            </a:solidFill>
            <a:prstDash val="sysDash"/>
            <a:headEnd type="oval"/>
            <a:tailEnd type="oval" w="lg" len="lg"/>
          </a:ln>
          <a:effectLst/>
        </p:spPr>
        <p:style>
          <a:lnRef idx="2">
            <a:schemeClr val="accent1"/>
          </a:lnRef>
          <a:fillRef idx="0">
            <a:schemeClr val="accent1"/>
          </a:fillRef>
          <a:effectRef idx="1">
            <a:schemeClr val="accent1"/>
          </a:effectRef>
          <a:fontRef idx="minor">
            <a:schemeClr val="tx1"/>
          </a:fontRef>
        </p:style>
      </p:cxnSp>
      <p:sp>
        <p:nvSpPr>
          <p:cNvPr id="6" name="Rounded Rectangle 5"/>
          <p:cNvSpPr/>
          <p:nvPr userDrawn="1"/>
        </p:nvSpPr>
        <p:spPr>
          <a:xfrm>
            <a:off x="1133396" y="2048916"/>
            <a:ext cx="11218688" cy="635532"/>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 name="Title 1"/>
          <p:cNvSpPr txBox="1">
            <a:spLocks/>
          </p:cNvSpPr>
          <p:nvPr userDrawn="1"/>
        </p:nvSpPr>
        <p:spPr>
          <a:xfrm>
            <a:off x="1410732" y="2261229"/>
            <a:ext cx="1144209" cy="236243"/>
          </a:xfrm>
          <a:prstGeom prst="rect">
            <a:avLst/>
          </a:prstGeom>
        </p:spPr>
        <p:txBody>
          <a:bodyPr vert="horz" lIns="0" tIns="0" rIns="0" bIns="0" rtlCol="0" anchor="t">
            <a:noAutofit/>
          </a:bodyPr>
          <a:lstStyle>
            <a:lvl1pPr algn="l" defTabSz="914377" rtl="0" eaLnBrk="1" latinLnBrk="0" hangingPunct="1">
              <a:lnSpc>
                <a:spcPct val="80000"/>
              </a:lnSpc>
              <a:spcBef>
                <a:spcPct val="0"/>
              </a:spcBef>
              <a:buNone/>
              <a:defRPr sz="4800" kern="1200">
                <a:solidFill>
                  <a:schemeClr val="tx1"/>
                </a:solidFill>
                <a:latin typeface="Open Sans bold" panose="020B0806030504020204" pitchFamily="34" charset="0"/>
                <a:ea typeface="Open Sans bold" panose="020B0806030504020204" pitchFamily="34" charset="0"/>
                <a:cs typeface="Open Sans bold" panose="020B0806030504020204" pitchFamily="34" charset="0"/>
              </a:defRPr>
            </a:lvl1pPr>
          </a:lstStyle>
          <a:p>
            <a:pPr>
              <a:lnSpc>
                <a:spcPct val="83000"/>
              </a:lnSpc>
            </a:pPr>
            <a:r>
              <a:rPr lang="en-US" sz="2000" dirty="0">
                <a:solidFill>
                  <a:schemeClr val="accent1"/>
                </a:solidFill>
                <a:latin typeface="+mj-lt"/>
                <a:ea typeface="Open Sans" panose="020B0606030504020204" pitchFamily="34" charset="0"/>
                <a:cs typeface="Open Sans" panose="020B0606030504020204" pitchFamily="34" charset="0"/>
              </a:rPr>
              <a:t>START</a:t>
            </a:r>
          </a:p>
        </p:txBody>
      </p:sp>
      <p:sp>
        <p:nvSpPr>
          <p:cNvPr id="20" name="Isosceles Triangle 21"/>
          <p:cNvSpPr/>
          <p:nvPr userDrawn="1"/>
        </p:nvSpPr>
        <p:spPr>
          <a:xfrm rot="10800000">
            <a:off x="3077455" y="2684448"/>
            <a:ext cx="115261" cy="993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22"/>
          <p:cNvSpPr/>
          <p:nvPr userDrawn="1"/>
        </p:nvSpPr>
        <p:spPr>
          <a:xfrm rot="10800000">
            <a:off x="6065263" y="2684448"/>
            <a:ext cx="115261" cy="993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3"/>
          <p:cNvSpPr/>
          <p:nvPr userDrawn="1"/>
        </p:nvSpPr>
        <p:spPr>
          <a:xfrm rot="10800000">
            <a:off x="9142078" y="2684448"/>
            <a:ext cx="115261" cy="993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 Placeholder 3"/>
          <p:cNvSpPr>
            <a:spLocks noGrp="1"/>
          </p:cNvSpPr>
          <p:nvPr>
            <p:ph type="body" sz="quarter" idx="11" hasCustomPrompt="1"/>
          </p:nvPr>
        </p:nvSpPr>
        <p:spPr>
          <a:xfrm>
            <a:off x="3077454" y="2187633"/>
            <a:ext cx="981955" cy="348130"/>
          </a:xfrm>
        </p:spPr>
        <p:txBody>
          <a:bodyPr/>
          <a:lstStyle>
            <a:lvl1pPr marL="0" indent="0" algn="l">
              <a:buNone/>
              <a:defRPr>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8:00</a:t>
            </a:r>
          </a:p>
        </p:txBody>
      </p:sp>
      <p:sp>
        <p:nvSpPr>
          <p:cNvPr id="24" name="Text Placeholder 3"/>
          <p:cNvSpPr>
            <a:spLocks noGrp="1"/>
          </p:cNvSpPr>
          <p:nvPr>
            <p:ph type="body" sz="quarter" idx="12" hasCustomPrompt="1"/>
          </p:nvPr>
        </p:nvSpPr>
        <p:spPr>
          <a:xfrm>
            <a:off x="9142078" y="2192617"/>
            <a:ext cx="1037346" cy="348130"/>
          </a:xfrm>
        </p:spPr>
        <p:txBody>
          <a:bodyPr/>
          <a:lstStyle>
            <a:lvl1pPr marL="0" indent="0" algn="l">
              <a:buNone/>
              <a:defRPr>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10:00</a:t>
            </a:r>
            <a:endParaRPr lang="en-US" dirty="0"/>
          </a:p>
        </p:txBody>
      </p:sp>
      <p:sp>
        <p:nvSpPr>
          <p:cNvPr id="25" name="Text Placeholder 3"/>
          <p:cNvSpPr>
            <a:spLocks noGrp="1"/>
          </p:cNvSpPr>
          <p:nvPr>
            <p:ph type="body" sz="quarter" idx="13" hasCustomPrompt="1"/>
          </p:nvPr>
        </p:nvSpPr>
        <p:spPr>
          <a:xfrm>
            <a:off x="6003467" y="2183146"/>
            <a:ext cx="981955" cy="348130"/>
          </a:xfrm>
        </p:spPr>
        <p:txBody>
          <a:bodyPr/>
          <a:lstStyle>
            <a:lvl1pPr marL="0" indent="0" algn="l">
              <a:buNone/>
              <a:defRPr>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9:00</a:t>
            </a:r>
          </a:p>
        </p:txBody>
      </p:sp>
      <p:sp>
        <p:nvSpPr>
          <p:cNvPr id="26" name="Text Placeholder 3"/>
          <p:cNvSpPr>
            <a:spLocks noGrp="1"/>
          </p:cNvSpPr>
          <p:nvPr>
            <p:ph type="body" sz="quarter" idx="14" hasCustomPrompt="1"/>
          </p:nvPr>
        </p:nvSpPr>
        <p:spPr>
          <a:xfrm>
            <a:off x="2932896" y="2932497"/>
            <a:ext cx="2087182" cy="357843"/>
          </a:xfrm>
        </p:spPr>
        <p:txBody>
          <a:bodyPr/>
          <a:lstStyle>
            <a:lvl1pPr marL="0" indent="0" algn="l">
              <a:buNone/>
              <a:defRPr sz="24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27" name="Text Placeholder 3"/>
          <p:cNvSpPr>
            <a:spLocks noGrp="1"/>
          </p:cNvSpPr>
          <p:nvPr>
            <p:ph type="body" sz="quarter" idx="15" hasCustomPrompt="1"/>
          </p:nvPr>
        </p:nvSpPr>
        <p:spPr>
          <a:xfrm>
            <a:off x="6003467" y="2985529"/>
            <a:ext cx="2087182" cy="357843"/>
          </a:xfrm>
        </p:spPr>
        <p:txBody>
          <a:bodyPr/>
          <a:lstStyle>
            <a:lvl1pPr marL="0" indent="0" algn="l">
              <a:buNone/>
              <a:defRPr sz="24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28" name="Text Placeholder 3"/>
          <p:cNvSpPr>
            <a:spLocks noGrp="1"/>
          </p:cNvSpPr>
          <p:nvPr>
            <p:ph type="body" sz="quarter" idx="16" hasCustomPrompt="1"/>
          </p:nvPr>
        </p:nvSpPr>
        <p:spPr>
          <a:xfrm>
            <a:off x="9020103" y="2921386"/>
            <a:ext cx="2087182" cy="357843"/>
          </a:xfrm>
        </p:spPr>
        <p:txBody>
          <a:bodyPr/>
          <a:lstStyle>
            <a:lvl1pPr marL="0" indent="0" algn="l">
              <a:buNone/>
              <a:defRPr sz="24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29" name="Text Placeholder 3"/>
          <p:cNvSpPr>
            <a:spLocks noGrp="1"/>
          </p:cNvSpPr>
          <p:nvPr>
            <p:ph type="body" sz="quarter" idx="17" hasCustomPrompt="1"/>
          </p:nvPr>
        </p:nvSpPr>
        <p:spPr>
          <a:xfrm>
            <a:off x="2932896" y="3279229"/>
            <a:ext cx="2087182" cy="2516453"/>
          </a:xfrm>
        </p:spPr>
        <p:txBody>
          <a:bodyPr>
            <a:normAutofit/>
          </a:bodyPr>
          <a:lstStyle>
            <a:lvl1pPr marL="0" marR="0" indent="0" algn="l"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lang="en-US" sz="1600" dirty="0" smtClean="0">
                <a:latin typeface="+mn-lt"/>
              </a:defRPr>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a:pPr>
            <a:r>
              <a:rPr lang="en-US" sz="1200"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Lorem Ipsum</a:t>
            </a:r>
            <a:r>
              <a:rPr lang="en-US" sz="12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is simply dummy text of the printing and typesetting industry. Lorem Ipsum has been the industry's standard dummy text ever.</a:t>
            </a:r>
            <a:endParaRPr lang="en-US" dirty="0"/>
          </a:p>
        </p:txBody>
      </p:sp>
      <p:sp>
        <p:nvSpPr>
          <p:cNvPr id="30" name="Text Placeholder 3"/>
          <p:cNvSpPr>
            <a:spLocks noGrp="1"/>
          </p:cNvSpPr>
          <p:nvPr>
            <p:ph type="body" sz="quarter" idx="18" hasCustomPrompt="1"/>
          </p:nvPr>
        </p:nvSpPr>
        <p:spPr>
          <a:xfrm>
            <a:off x="6003467" y="3343372"/>
            <a:ext cx="2087182" cy="2452310"/>
          </a:xfrm>
        </p:spPr>
        <p:txBody>
          <a:bodyPr>
            <a:normAutofit/>
          </a:bodyPr>
          <a:lstStyle>
            <a:lvl1pPr marL="0" marR="0" indent="0" algn="l"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sz="1600">
                <a:solidFill>
                  <a:schemeClr val="bg1"/>
                </a:solidFill>
                <a:latin typeface="+mn-lt"/>
              </a:defRPr>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a:pPr>
            <a:r>
              <a:rPr lang="en-US" sz="1200"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Lorem Ipsum</a:t>
            </a:r>
            <a:r>
              <a:rPr lang="en-US" sz="12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is simply dummy text of the printing and typesetting industry. Lorem Ipsum has been the industry's standard dummy text ever.</a:t>
            </a:r>
            <a:endParaRPr lang="en-US" dirty="0"/>
          </a:p>
        </p:txBody>
      </p:sp>
      <p:sp>
        <p:nvSpPr>
          <p:cNvPr id="31" name="Text Placeholder 3"/>
          <p:cNvSpPr>
            <a:spLocks noGrp="1"/>
          </p:cNvSpPr>
          <p:nvPr>
            <p:ph type="body" sz="quarter" idx="19" hasCustomPrompt="1"/>
          </p:nvPr>
        </p:nvSpPr>
        <p:spPr>
          <a:xfrm>
            <a:off x="9020103" y="3274729"/>
            <a:ext cx="2087182" cy="2520953"/>
          </a:xfrm>
        </p:spPr>
        <p:txBody>
          <a:bodyPr>
            <a:normAutofit/>
          </a:bodyPr>
          <a:lstStyle>
            <a:lvl1pPr marL="0" marR="0" indent="0" algn="l"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sz="1600">
                <a:solidFill>
                  <a:schemeClr val="bg1"/>
                </a:solidFill>
                <a:latin typeface="+mn-lt"/>
              </a:defRPr>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a:pPr>
            <a:r>
              <a:rPr lang="en-US" sz="1200"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Lorem Ipsum</a:t>
            </a:r>
            <a:r>
              <a:rPr lang="en-US" sz="12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is simply dummy text of the printing and typesetting industry. Lorem Ipsum has been the industry's standard dummy text ever.</a:t>
            </a:r>
            <a:endParaRPr lang="en-US" dirty="0"/>
          </a:p>
        </p:txBody>
      </p:sp>
    </p:spTree>
    <p:extLst>
      <p:ext uri="{BB962C8B-B14F-4D97-AF65-F5344CB8AC3E}">
        <p14:creationId xmlns:p14="http://schemas.microsoft.com/office/powerpoint/2010/main" val="2451295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End Timeline">
    <p:spTree>
      <p:nvGrpSpPr>
        <p:cNvPr id="1" name=""/>
        <p:cNvGrpSpPr/>
        <p:nvPr/>
      </p:nvGrpSpPr>
      <p:grpSpPr>
        <a:xfrm>
          <a:off x="0" y="0"/>
          <a:ext cx="0" cy="0"/>
          <a:chOff x="0" y="0"/>
          <a:chExt cx="0" cy="0"/>
        </a:xfrm>
      </p:grpSpPr>
      <p:cxnSp>
        <p:nvCxnSpPr>
          <p:cNvPr id="22" name="Straight Connector 21"/>
          <p:cNvCxnSpPr/>
          <p:nvPr userDrawn="1"/>
        </p:nvCxnSpPr>
        <p:spPr>
          <a:xfrm>
            <a:off x="-72998" y="2405529"/>
            <a:ext cx="10400695" cy="0"/>
          </a:xfrm>
          <a:prstGeom prst="line">
            <a:avLst/>
          </a:prstGeom>
          <a:ln w="12700" cmpd="sng">
            <a:solidFill>
              <a:schemeClr val="tx1">
                <a:lumMod val="50000"/>
                <a:alpha val="20000"/>
              </a:schemeClr>
            </a:solidFill>
            <a:prstDash val="sysDash"/>
            <a:headEnd type="oval"/>
            <a:tailEnd type="oval" w="lg" len="lg"/>
          </a:ln>
          <a:effectLst/>
        </p:spPr>
        <p:style>
          <a:lnRef idx="2">
            <a:schemeClr val="accent1"/>
          </a:lnRef>
          <a:fillRef idx="0">
            <a:schemeClr val="accent1"/>
          </a:fillRef>
          <a:effectRef idx="1">
            <a:schemeClr val="accent1"/>
          </a:effectRef>
          <a:fontRef idx="minor">
            <a:schemeClr val="tx1"/>
          </a:fontRef>
        </p:style>
      </p:cxnSp>
      <p:sp>
        <p:nvSpPr>
          <p:cNvPr id="23" name="Rounded Rectangle 22"/>
          <p:cNvSpPr/>
          <p:nvPr userDrawn="1"/>
        </p:nvSpPr>
        <p:spPr>
          <a:xfrm>
            <a:off x="-242047" y="2067347"/>
            <a:ext cx="11387737" cy="635532"/>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6" name="Title 1"/>
          <p:cNvSpPr txBox="1">
            <a:spLocks/>
          </p:cNvSpPr>
          <p:nvPr userDrawn="1"/>
        </p:nvSpPr>
        <p:spPr>
          <a:xfrm>
            <a:off x="9863169" y="2274676"/>
            <a:ext cx="1144209" cy="236243"/>
          </a:xfrm>
          <a:prstGeom prst="rect">
            <a:avLst/>
          </a:prstGeom>
        </p:spPr>
        <p:txBody>
          <a:bodyPr vert="horz" lIns="0" tIns="0" rIns="0" bIns="0" rtlCol="0" anchor="t">
            <a:noAutofit/>
          </a:bodyPr>
          <a:lstStyle>
            <a:lvl1pPr algn="l" defTabSz="914377" rtl="0" eaLnBrk="1" latinLnBrk="0" hangingPunct="1">
              <a:lnSpc>
                <a:spcPct val="80000"/>
              </a:lnSpc>
              <a:spcBef>
                <a:spcPct val="0"/>
              </a:spcBef>
              <a:buNone/>
              <a:defRPr sz="4800" kern="1200">
                <a:solidFill>
                  <a:schemeClr val="tx1"/>
                </a:solidFill>
                <a:latin typeface="Open Sans bold" panose="020B0806030504020204" pitchFamily="34" charset="0"/>
                <a:ea typeface="Open Sans bold" panose="020B0806030504020204" pitchFamily="34" charset="0"/>
                <a:cs typeface="Open Sans bold" panose="020B0806030504020204" pitchFamily="34" charset="0"/>
              </a:defRPr>
            </a:lvl1pPr>
          </a:lstStyle>
          <a:p>
            <a:pPr algn="r">
              <a:lnSpc>
                <a:spcPct val="83000"/>
              </a:lnSpc>
            </a:pPr>
            <a:r>
              <a:rPr lang="en-US" sz="2000" dirty="0">
                <a:solidFill>
                  <a:schemeClr val="accent1"/>
                </a:solidFill>
                <a:latin typeface="+mj-lt"/>
                <a:ea typeface="Open Sans" panose="020B0606030504020204" pitchFamily="34" charset="0"/>
                <a:cs typeface="Open Sans" panose="020B0606030504020204" pitchFamily="34" charset="0"/>
              </a:rPr>
              <a:t>END</a:t>
            </a:r>
          </a:p>
        </p:txBody>
      </p:sp>
      <p:sp>
        <p:nvSpPr>
          <p:cNvPr id="37" name="Isosceles Triangle 21"/>
          <p:cNvSpPr/>
          <p:nvPr userDrawn="1"/>
        </p:nvSpPr>
        <p:spPr>
          <a:xfrm rot="10800000">
            <a:off x="1401900" y="2702879"/>
            <a:ext cx="115261" cy="993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Isosceles Triangle 22"/>
          <p:cNvSpPr/>
          <p:nvPr userDrawn="1"/>
        </p:nvSpPr>
        <p:spPr>
          <a:xfrm rot="10800000">
            <a:off x="4389708" y="2702879"/>
            <a:ext cx="115261" cy="993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Isosceles Triangle 23"/>
          <p:cNvSpPr/>
          <p:nvPr userDrawn="1"/>
        </p:nvSpPr>
        <p:spPr>
          <a:xfrm rot="10800000">
            <a:off x="7466523" y="2702879"/>
            <a:ext cx="115261" cy="993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 Placeholder 3"/>
          <p:cNvSpPr>
            <a:spLocks noGrp="1"/>
          </p:cNvSpPr>
          <p:nvPr>
            <p:ph type="body" sz="quarter" idx="11" hasCustomPrompt="1"/>
          </p:nvPr>
        </p:nvSpPr>
        <p:spPr>
          <a:xfrm>
            <a:off x="1315890" y="2225375"/>
            <a:ext cx="981955" cy="348130"/>
          </a:xfrm>
        </p:spPr>
        <p:txBody>
          <a:bodyPr/>
          <a:lstStyle>
            <a:lvl1pPr marL="0" indent="0" algn="l">
              <a:buNone/>
              <a:defRPr>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11:00</a:t>
            </a:r>
          </a:p>
        </p:txBody>
      </p:sp>
      <p:sp>
        <p:nvSpPr>
          <p:cNvPr id="21" name="Text Placeholder 3"/>
          <p:cNvSpPr>
            <a:spLocks noGrp="1"/>
          </p:cNvSpPr>
          <p:nvPr>
            <p:ph type="body" sz="quarter" idx="12" hasCustomPrompt="1"/>
          </p:nvPr>
        </p:nvSpPr>
        <p:spPr>
          <a:xfrm>
            <a:off x="7380514" y="2230359"/>
            <a:ext cx="1037346" cy="348130"/>
          </a:xfrm>
        </p:spPr>
        <p:txBody>
          <a:bodyPr/>
          <a:lstStyle>
            <a:lvl1pPr marL="0" indent="0" algn="l">
              <a:buNone/>
              <a:defRPr>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1:00</a:t>
            </a:r>
          </a:p>
        </p:txBody>
      </p:sp>
      <p:sp>
        <p:nvSpPr>
          <p:cNvPr id="40" name="Text Placeholder 3"/>
          <p:cNvSpPr>
            <a:spLocks noGrp="1"/>
          </p:cNvSpPr>
          <p:nvPr>
            <p:ph type="body" sz="quarter" idx="13" hasCustomPrompt="1"/>
          </p:nvPr>
        </p:nvSpPr>
        <p:spPr>
          <a:xfrm>
            <a:off x="4241903" y="2220888"/>
            <a:ext cx="981955" cy="348130"/>
          </a:xfrm>
        </p:spPr>
        <p:txBody>
          <a:bodyPr/>
          <a:lstStyle>
            <a:lvl1pPr marL="0" indent="0" algn="l">
              <a:buNone/>
              <a:defRPr>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12:00</a:t>
            </a:r>
          </a:p>
        </p:txBody>
      </p:sp>
      <p:sp>
        <p:nvSpPr>
          <p:cNvPr id="41" name="Text Placeholder 3"/>
          <p:cNvSpPr>
            <a:spLocks noGrp="1"/>
          </p:cNvSpPr>
          <p:nvPr>
            <p:ph type="body" sz="quarter" idx="14" hasCustomPrompt="1"/>
          </p:nvPr>
        </p:nvSpPr>
        <p:spPr>
          <a:xfrm>
            <a:off x="1171332" y="2970239"/>
            <a:ext cx="2087182" cy="357843"/>
          </a:xfrm>
        </p:spPr>
        <p:txBody>
          <a:bodyPr/>
          <a:lstStyle>
            <a:lvl1pPr marL="0" indent="0" algn="l">
              <a:buNone/>
              <a:defRPr sz="24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42" name="Text Placeholder 3"/>
          <p:cNvSpPr>
            <a:spLocks noGrp="1"/>
          </p:cNvSpPr>
          <p:nvPr>
            <p:ph type="body" sz="quarter" idx="15" hasCustomPrompt="1"/>
          </p:nvPr>
        </p:nvSpPr>
        <p:spPr>
          <a:xfrm>
            <a:off x="4241903" y="3023271"/>
            <a:ext cx="2087182" cy="357843"/>
          </a:xfrm>
        </p:spPr>
        <p:txBody>
          <a:bodyPr/>
          <a:lstStyle>
            <a:lvl1pPr marL="0" indent="0" algn="l">
              <a:buNone/>
              <a:defRPr sz="24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43" name="Text Placeholder 3"/>
          <p:cNvSpPr>
            <a:spLocks noGrp="1"/>
          </p:cNvSpPr>
          <p:nvPr>
            <p:ph type="body" sz="quarter" idx="16" hasCustomPrompt="1"/>
          </p:nvPr>
        </p:nvSpPr>
        <p:spPr>
          <a:xfrm>
            <a:off x="7258539" y="2959128"/>
            <a:ext cx="2087182" cy="357843"/>
          </a:xfrm>
        </p:spPr>
        <p:txBody>
          <a:bodyPr/>
          <a:lstStyle>
            <a:lvl1pPr marL="0" indent="0" algn="l">
              <a:buNone/>
              <a:defRPr sz="24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Title</a:t>
            </a:r>
          </a:p>
        </p:txBody>
      </p:sp>
      <p:sp>
        <p:nvSpPr>
          <p:cNvPr id="44" name="Text Placeholder 3"/>
          <p:cNvSpPr>
            <a:spLocks noGrp="1"/>
          </p:cNvSpPr>
          <p:nvPr>
            <p:ph type="body" sz="quarter" idx="17" hasCustomPrompt="1"/>
          </p:nvPr>
        </p:nvSpPr>
        <p:spPr>
          <a:xfrm>
            <a:off x="1171332" y="3316971"/>
            <a:ext cx="2087182" cy="1285433"/>
          </a:xfrm>
        </p:spPr>
        <p:txBody>
          <a:bodyPr>
            <a:normAutofit/>
          </a:bodyPr>
          <a:lstStyle>
            <a:lvl1pPr marL="0" marR="0" indent="0" algn="l"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sz="1400">
                <a:solidFill>
                  <a:schemeClr val="bg1"/>
                </a:solidFill>
                <a:latin typeface="+mn-lt"/>
              </a:defRPr>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a:pPr>
            <a:r>
              <a:rPr lang="en-US" sz="1200"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Lorem Ipsum</a:t>
            </a:r>
            <a:r>
              <a:rPr lang="en-US" sz="12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is simply dummy text of the printing and typesetting industry. Lorem Ipsum has been the industry's standard dummy text ever.</a:t>
            </a:r>
            <a:endParaRPr lang="en-US" dirty="0"/>
          </a:p>
        </p:txBody>
      </p:sp>
      <p:sp>
        <p:nvSpPr>
          <p:cNvPr id="45" name="Text Placeholder 3"/>
          <p:cNvSpPr>
            <a:spLocks noGrp="1"/>
          </p:cNvSpPr>
          <p:nvPr>
            <p:ph type="body" sz="quarter" idx="18" hasCustomPrompt="1"/>
          </p:nvPr>
        </p:nvSpPr>
        <p:spPr>
          <a:xfrm>
            <a:off x="4241903" y="3381114"/>
            <a:ext cx="2087182" cy="1285433"/>
          </a:xfrm>
        </p:spPr>
        <p:txBody>
          <a:bodyPr>
            <a:normAutofit/>
          </a:bodyPr>
          <a:lstStyle>
            <a:lvl1pPr marL="0" marR="0" indent="0" algn="l"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sz="1400">
                <a:solidFill>
                  <a:schemeClr val="bg1"/>
                </a:solidFill>
                <a:latin typeface="+mn-lt"/>
              </a:defRPr>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a:pPr>
            <a:r>
              <a:rPr lang="en-US" sz="1200"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Lorem Ipsum</a:t>
            </a:r>
            <a:r>
              <a:rPr lang="en-US" sz="12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is simply dummy text of the printing and typesetting industry. Lorem Ipsum has been the industry's standard dummy text ever.</a:t>
            </a:r>
            <a:endParaRPr lang="en-US" dirty="0"/>
          </a:p>
        </p:txBody>
      </p:sp>
      <p:sp>
        <p:nvSpPr>
          <p:cNvPr id="46" name="Text Placeholder 3"/>
          <p:cNvSpPr>
            <a:spLocks noGrp="1"/>
          </p:cNvSpPr>
          <p:nvPr>
            <p:ph type="body" sz="quarter" idx="19" hasCustomPrompt="1"/>
          </p:nvPr>
        </p:nvSpPr>
        <p:spPr>
          <a:xfrm>
            <a:off x="7258539" y="3312471"/>
            <a:ext cx="2087182" cy="1285433"/>
          </a:xfrm>
        </p:spPr>
        <p:txBody>
          <a:bodyPr>
            <a:normAutofit/>
          </a:bodyPr>
          <a:lstStyle>
            <a:lvl1pPr marL="0" marR="0" indent="0" algn="l"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sz="1400">
                <a:solidFill>
                  <a:schemeClr val="bg1"/>
                </a:solidFill>
                <a:latin typeface="+mn-lt"/>
              </a:defRPr>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457200" rtl="0" eaLnBrk="1" fontAlgn="auto" latinLnBrk="0" hangingPunct="1">
              <a:lnSpc>
                <a:spcPct val="100000"/>
              </a:lnSpc>
              <a:spcBef>
                <a:spcPct val="20000"/>
              </a:spcBef>
              <a:spcAft>
                <a:spcPts val="600"/>
              </a:spcAft>
              <a:buClr>
                <a:schemeClr val="accent1">
                  <a:lumMod val="75000"/>
                </a:schemeClr>
              </a:buClr>
              <a:buSzPct val="145000"/>
              <a:buFont typeface="Arial"/>
              <a:buNone/>
              <a:tabLst/>
              <a:defRPr/>
            </a:pPr>
            <a:r>
              <a:rPr lang="en-US" sz="1200"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Lorem Ipsum</a:t>
            </a:r>
            <a:r>
              <a:rPr lang="en-US" sz="12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 is simply dummy text of the printing and typesetting industry. Lorem Ipsum has been the industry's standard dummy text ever.</a:t>
            </a:r>
            <a:endParaRPr lang="en-US" dirty="0"/>
          </a:p>
        </p:txBody>
      </p:sp>
    </p:spTree>
    <p:extLst>
      <p:ext uri="{BB962C8B-B14F-4D97-AF65-F5344CB8AC3E}">
        <p14:creationId xmlns:p14="http://schemas.microsoft.com/office/powerpoint/2010/main" val="3038853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7110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Blank Green Backgroun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4747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2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457201"/>
            <a:ext cx="11430000" cy="914400"/>
          </a:xfrm>
          <a:prstGeom prst="rect">
            <a:avLst/>
          </a:prstGeom>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81000" y="1600201"/>
            <a:ext cx="11430000" cy="4191000"/>
          </a:xfrm>
          <a:prstGeom prst="rect">
            <a:avLst/>
          </a:prstGeom>
        </p:spPr>
        <p:txBody>
          <a:bodyPr vert="horz" lIns="91440" tIns="45720" rIns="91440" bIns="45720" rtlCol="0" anchor="ctr">
            <a:normAutofit/>
          </a:bodyPr>
          <a:lstStyle/>
          <a:p>
            <a:pPr lvl="0"/>
            <a:r>
              <a:rPr lang="en-US" dirty="0"/>
              <a:t>1 Click to edit </a:t>
            </a:r>
          </a:p>
          <a:p>
            <a:pPr lvl="0"/>
            <a:r>
              <a:rPr lang="en-US" dirty="0"/>
              <a:t>2</a:t>
            </a:r>
          </a:p>
          <a:p>
            <a:pPr lvl="0"/>
            <a:r>
              <a:rPr lang="en-US" dirty="0"/>
              <a:t>3</a:t>
            </a:r>
          </a:p>
          <a:p>
            <a:pPr lvl="0"/>
            <a:r>
              <a:rPr lang="en-US" dirty="0"/>
              <a:t>4</a:t>
            </a:r>
          </a:p>
          <a:p>
            <a:pPr lvl="0"/>
            <a:r>
              <a:rPr lang="en-US" dirty="0"/>
              <a:t>5</a:t>
            </a:r>
          </a:p>
          <a:p>
            <a:pPr lvl="0"/>
            <a:r>
              <a:rPr lang="en-US" dirty="0"/>
              <a:t>6</a:t>
            </a:r>
          </a:p>
        </p:txBody>
      </p:sp>
    </p:spTree>
    <p:extLst>
      <p:ext uri="{BB962C8B-B14F-4D97-AF65-F5344CB8AC3E}">
        <p14:creationId xmlns:p14="http://schemas.microsoft.com/office/powerpoint/2010/main" val="754892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Lst>
  <p:hf sldNum="0" hdr="0" ftr="0" dt="0"/>
  <p:txStyles>
    <p:titleStyle>
      <a:lvl1pPr algn="l" defTabSz="457200" rtl="0" eaLnBrk="1" latinLnBrk="0" hangingPunct="1">
        <a:spcBef>
          <a:spcPct val="0"/>
        </a:spcBef>
        <a:buNone/>
        <a:defRPr sz="4000" kern="1200" cap="none">
          <a:ln w="3175" cmpd="sng">
            <a:noFill/>
          </a:ln>
          <a:solidFill>
            <a:schemeClr val="bg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bg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bg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bg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bg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bg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40">
          <p15:clr>
            <a:srgbClr val="F26B43"/>
          </p15:clr>
        </p15:guide>
        <p15:guide id="2" pos="7440">
          <p15:clr>
            <a:srgbClr val="F26B43"/>
          </p15:clr>
        </p15:guide>
        <p15:guide id="3" orient="horz" pos="288">
          <p15:clr>
            <a:srgbClr val="F26B43"/>
          </p15:clr>
        </p15:guide>
        <p15:guide id="4" orient="horz" pos="864">
          <p15:clr>
            <a:srgbClr val="F26B43"/>
          </p15:clr>
        </p15:guide>
        <p15:guide id="5" orient="horz" pos="100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mailto:svero@skidmore.edu" TargetMode="External"/><Relationship Id="rId2" Type="http://schemas.openxmlformats.org/officeDocument/2006/relationships/hyperlink" Target="mailto:jaure@skidmore.edu" TargetMode="Externa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hyperlink" Target="mailto:gmelillo@skidmore.edu" TargetMode="External"/><Relationship Id="rId2" Type="http://schemas.openxmlformats.org/officeDocument/2006/relationships/hyperlink" Target="http://www.skidmore.edu/sgbm" TargetMode="External"/><Relationship Id="rId1" Type="http://schemas.openxmlformats.org/officeDocument/2006/relationships/slideLayout" Target="../slideLayouts/slideLayout12.xml"/><Relationship Id="rId4" Type="http://schemas.openxmlformats.org/officeDocument/2006/relationships/hyperlink" Target="mailto:sver@Skidmore.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dirty="0"/>
              <a:t>Reporting Obligation</a:t>
            </a:r>
          </a:p>
        </p:txBody>
      </p:sp>
      <p:sp>
        <p:nvSpPr>
          <p:cNvPr id="8" name="Content Placeholder 7"/>
          <p:cNvSpPr>
            <a:spLocks noGrp="1"/>
          </p:cNvSpPr>
          <p:nvPr>
            <p:ph idx="1"/>
          </p:nvPr>
        </p:nvSpPr>
        <p:spPr/>
        <p:txBody>
          <a:bodyPr anchor="t"/>
          <a:lstStyle/>
          <a:p>
            <a:r>
              <a:rPr lang="en-US" dirty="0"/>
              <a:t>All faculty and staff (except Confidential or Anonymous Resources) are required to report sexual harassment, sexual assault, domestic violence, dating violence, stalking, and any form of sexual or gender-based misconduct.</a:t>
            </a:r>
          </a:p>
          <a:p>
            <a:pPr lvl="1"/>
            <a:r>
              <a:rPr lang="en-US" dirty="0"/>
              <a:t>SGBM incidents involving students should be reported to the Title IX Coordinator</a:t>
            </a:r>
          </a:p>
          <a:p>
            <a:pPr lvl="1"/>
            <a:r>
              <a:rPr lang="en-US" dirty="0"/>
              <a:t>SGBM incidents involving faculty or staff should be reported to the Director of Human Resources or, in the case of faculty, the Director of Human Resources, Dean of Faculty, the appropriate department or program chair, or their direct supervisor. </a:t>
            </a:r>
          </a:p>
        </p:txBody>
      </p:sp>
    </p:spTree>
    <p:extLst>
      <p:ext uri="{BB962C8B-B14F-4D97-AF65-F5344CB8AC3E}">
        <p14:creationId xmlns:p14="http://schemas.microsoft.com/office/powerpoint/2010/main" val="2169392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Prior to Disclosure</a:t>
            </a:r>
          </a:p>
        </p:txBody>
      </p:sp>
      <p:sp>
        <p:nvSpPr>
          <p:cNvPr id="3" name="Content Placeholder 2"/>
          <p:cNvSpPr>
            <a:spLocks noGrp="1"/>
          </p:cNvSpPr>
          <p:nvPr>
            <p:ph idx="1"/>
          </p:nvPr>
        </p:nvSpPr>
        <p:spPr/>
        <p:txBody>
          <a:bodyPr anchor="t"/>
          <a:lstStyle/>
          <a:p>
            <a:r>
              <a:rPr lang="en-US" dirty="0"/>
              <a:t>If you believe a student is about to disclose an incident of SGBM, explain reporting responsibilities before the student discloses is the situation allows.</a:t>
            </a:r>
          </a:p>
          <a:p>
            <a:endParaRPr lang="en-US" dirty="0"/>
          </a:p>
          <a:p>
            <a:r>
              <a:rPr lang="en-US" dirty="0"/>
              <a:t>If student wants to speak to someone without any information being reported, please refer to a confidential or anonymous resource.</a:t>
            </a:r>
          </a:p>
          <a:p>
            <a:endParaRPr lang="en-US" dirty="0"/>
          </a:p>
          <a:p>
            <a:r>
              <a:rPr lang="en-US" dirty="0"/>
              <a:t>Title IX Syllabus Statement</a:t>
            </a:r>
          </a:p>
        </p:txBody>
      </p:sp>
    </p:spTree>
    <p:extLst>
      <p:ext uri="{BB962C8B-B14F-4D97-AF65-F5344CB8AC3E}">
        <p14:creationId xmlns:p14="http://schemas.microsoft.com/office/powerpoint/2010/main" val="2435999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own Arrow Callout 3"/>
          <p:cNvSpPr>
            <a:spLocks noChangeArrowheads="1"/>
          </p:cNvSpPr>
          <p:nvPr/>
        </p:nvSpPr>
        <p:spPr bwMode="auto">
          <a:xfrm>
            <a:off x="3009900" y="3119301"/>
            <a:ext cx="6159500" cy="1504950"/>
          </a:xfrm>
          <a:prstGeom prst="downArrowCallout">
            <a:avLst>
              <a:gd name="adj1" fmla="val 25012"/>
              <a:gd name="adj2" fmla="val 24993"/>
              <a:gd name="adj3" fmla="val 25000"/>
              <a:gd name="adj4" fmla="val 64977"/>
            </a:avLst>
          </a:prstGeom>
          <a:gradFill rotWithShape="1">
            <a:gsLst>
              <a:gs pos="0">
                <a:srgbClr val="9EEAFF"/>
              </a:gs>
              <a:gs pos="35001">
                <a:srgbClr val="BBEFFF"/>
              </a:gs>
              <a:gs pos="100000">
                <a:srgbClr val="E4F9FF"/>
              </a:gs>
            </a:gsLst>
            <a:lin ang="16200000" scaled="1"/>
          </a:gradFill>
          <a:ln w="9525">
            <a:solidFill>
              <a:srgbClr val="40A7C2"/>
            </a:solidFill>
            <a:miter lim="800000"/>
            <a:headEnd/>
            <a:tailEnd/>
          </a:ln>
          <a:effectLst>
            <a:outerShdw dist="20000" dir="5400000" rotWithShape="0">
              <a:srgbClr val="000000">
                <a:alpha val="37999"/>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prstClr val="black"/>
                </a:solidFill>
                <a:effectLst/>
                <a:uLnTx/>
                <a:uFillTx/>
                <a:latin typeface="Calibri" panose="020F0502020204030204" pitchFamily="34" charset="0"/>
                <a:ea typeface="MS Mincho" charset="-128"/>
                <a:cs typeface="Calibri" panose="020F0502020204030204" pitchFamily="34" charset="0"/>
              </a:rPr>
              <a:t>Step 2</a:t>
            </a:r>
            <a:endParaRPr kumimoji="0" lang="en-US" altLang="en-US" sz="800" b="0" i="0" u="none" strike="noStrike" kern="1200" cap="none" spc="0" normalizeH="0" baseline="0" noProof="0" dirty="0">
              <a:ln>
                <a:noFill/>
              </a:ln>
              <a:solidFill>
                <a:prstClr val="black"/>
              </a:solidFill>
              <a:effectLst/>
              <a:uLnTx/>
              <a:uFillTx/>
              <a:latin typeface="Garamond" panose="02020404030301010803"/>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prstClr val="black"/>
                </a:solidFill>
                <a:effectLst/>
                <a:uLnTx/>
                <a:uFillTx/>
                <a:latin typeface="Calibri" panose="020F0502020204030204" pitchFamily="34" charset="0"/>
                <a:ea typeface="MS Mincho" charset="-128"/>
                <a:cs typeface="Calibri" panose="020F0502020204030204" pitchFamily="34" charset="0"/>
              </a:rPr>
              <a:t>Refer</a:t>
            </a:r>
            <a:endParaRPr kumimoji="0" lang="en-US" altLang="en-US" sz="800" b="0" i="0" u="none" strike="noStrike" kern="1200" cap="none" spc="0" normalizeH="0" baseline="0" noProof="0" dirty="0">
              <a:ln>
                <a:noFill/>
              </a:ln>
              <a:solidFill>
                <a:prstClr val="black"/>
              </a:solidFill>
              <a:effectLst/>
              <a:uLnTx/>
              <a:uFillTx/>
              <a:latin typeface="Garamond" panose="02020404030301010803"/>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Calibri" panose="020F0502020204030204" pitchFamily="34" charset="0"/>
                <a:ea typeface="MS Mincho" charset="-128"/>
                <a:cs typeface="Calibri" panose="020F0502020204030204" pitchFamily="34" charset="0"/>
              </a:rPr>
              <a:t>Explain your reporting duties AND refer students to resources.</a:t>
            </a:r>
            <a:endParaRPr kumimoji="0" lang="en-US" altLang="en-US" sz="800" b="0" i="0" u="none" strike="noStrike" kern="1200" cap="none" spc="0" normalizeH="0" baseline="0" noProof="0" dirty="0">
              <a:ln>
                <a:noFill/>
              </a:ln>
              <a:solidFill>
                <a:prstClr val="black"/>
              </a:solidFill>
              <a:effectLst/>
              <a:uLnTx/>
              <a:uFillTx/>
              <a:latin typeface="Garamond" panose="02020404030301010803"/>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Calibri" panose="020F0502020204030204" pitchFamily="34" charset="0"/>
                <a:ea typeface="MS Mincho" charset="-128"/>
                <a:cs typeface="Calibri" panose="020F0502020204030204" pitchFamily="34" charset="0"/>
              </a:rPr>
              <a:t>The Sexual And Gender Based Misconduct Brochures and Website are helpful.</a:t>
            </a: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6" name="Rectangle 2"/>
          <p:cNvSpPr>
            <a:spLocks noChangeArrowheads="1"/>
          </p:cNvSpPr>
          <p:nvPr/>
        </p:nvSpPr>
        <p:spPr bwMode="auto">
          <a:xfrm>
            <a:off x="3009900" y="4624251"/>
            <a:ext cx="6172200" cy="1293223"/>
          </a:xfrm>
          <a:prstGeom prst="rect">
            <a:avLst/>
          </a:prstGeom>
          <a:gradFill rotWithShape="1">
            <a:gsLst>
              <a:gs pos="0">
                <a:srgbClr val="C9B5E8"/>
              </a:gs>
              <a:gs pos="35001">
                <a:srgbClr val="D9CBEE"/>
              </a:gs>
              <a:gs pos="100000">
                <a:srgbClr val="F0EAF9"/>
              </a:gs>
            </a:gsLst>
            <a:lin ang="16200000" scaled="1"/>
          </a:gradFill>
          <a:ln w="9525">
            <a:solidFill>
              <a:srgbClr val="795D9B"/>
            </a:solidFill>
            <a:miter lim="800000"/>
            <a:headEnd/>
            <a:tailEnd/>
          </a:ln>
          <a:effectLst>
            <a:outerShdw dist="20000" dir="5400000" rotWithShape="0">
              <a:srgbClr val="000000">
                <a:alpha val="37999"/>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1400" b="1" i="0" u="none" strike="noStrike" kern="1200" cap="none" spc="0" normalizeH="0" baseline="0" noProof="0" dirty="0">
              <a:ln>
                <a:noFill/>
              </a:ln>
              <a:solidFill>
                <a:prstClr val="black"/>
              </a:solidFill>
              <a:effectLst/>
              <a:uLnTx/>
              <a:uFillTx/>
              <a:latin typeface="Calibri" panose="020F0502020204030204" pitchFamily="34" charset="0"/>
              <a:ea typeface="MS Mincho" charset="-128"/>
              <a:cs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prstClr val="black"/>
                </a:solidFill>
                <a:effectLst/>
                <a:uLnTx/>
                <a:uFillTx/>
                <a:latin typeface="Calibri" panose="020F0502020204030204" pitchFamily="34" charset="0"/>
                <a:ea typeface="MS Mincho" charset="-128"/>
                <a:cs typeface="Calibri" panose="020F0502020204030204" pitchFamily="34" charset="0"/>
              </a:rPr>
              <a:t>Step 3</a:t>
            </a:r>
            <a:endParaRPr kumimoji="0" lang="en-US" altLang="en-US" sz="800" b="0" i="0" u="none" strike="noStrike" kern="1200" cap="none" spc="0" normalizeH="0" baseline="0" noProof="0" dirty="0">
              <a:ln>
                <a:noFill/>
              </a:ln>
              <a:solidFill>
                <a:prstClr val="black"/>
              </a:solidFill>
              <a:effectLst/>
              <a:uLnTx/>
              <a:uFillTx/>
              <a:latin typeface="Garamond" panose="02020404030301010803"/>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1" i="0" u="none" strike="noStrike" kern="1200" cap="none" spc="0" normalizeH="0" baseline="0" noProof="0" dirty="0">
                <a:ln>
                  <a:noFill/>
                </a:ln>
                <a:solidFill>
                  <a:prstClr val="black"/>
                </a:solidFill>
                <a:effectLst/>
                <a:uLnTx/>
                <a:uFillTx/>
                <a:latin typeface="Calibri" panose="020F0502020204030204" pitchFamily="34" charset="0"/>
                <a:ea typeface="MS Mincho" charset="-128"/>
                <a:cs typeface="Calibri" panose="020F0502020204030204" pitchFamily="34" charset="0"/>
              </a:rPr>
              <a:t>Report to the Title IX Coordinator</a:t>
            </a:r>
            <a:endParaRPr kumimoji="0" lang="en-US" altLang="en-US" sz="800" b="0" i="0" u="none" strike="noStrike" kern="1200" cap="none" spc="0" normalizeH="0" baseline="0" noProof="0" dirty="0">
              <a:ln>
                <a:noFill/>
              </a:ln>
              <a:solidFill>
                <a:prstClr val="black"/>
              </a:solidFill>
              <a:effectLst/>
              <a:uLnTx/>
              <a:uFillTx/>
              <a:latin typeface="Garamond" panose="02020404030301010803"/>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Calibri" panose="020F0502020204030204" pitchFamily="34" charset="0"/>
                <a:ea typeface="MS Mincho" charset="-128"/>
                <a:cs typeface="Calibri" panose="020F0502020204030204" pitchFamily="34" charset="0"/>
              </a:rPr>
              <a:t>At the earliest possible time (no later than 24 hours) after the disclosure, report the incident and all info disclosed to:</a:t>
            </a:r>
            <a:endParaRPr kumimoji="0" lang="en-US" altLang="en-US" sz="800" b="0" i="0" u="none" strike="noStrike" kern="1200" cap="none" spc="0" normalizeH="0" baseline="0" noProof="0" dirty="0">
              <a:ln>
                <a:noFill/>
              </a:ln>
              <a:solidFill>
                <a:prstClr val="black"/>
              </a:solidFill>
              <a:effectLst/>
              <a:uLnTx/>
              <a:uFillTx/>
              <a:latin typeface="Garamond" panose="02020404030301010803"/>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Calibri" panose="020F0502020204030204" pitchFamily="34" charset="0"/>
                <a:ea typeface="MS Mincho" charset="-128"/>
                <a:cs typeface="Calibri" panose="020F0502020204030204" pitchFamily="34" charset="0"/>
              </a:rPr>
              <a:t>Joel Aure, Title IX Coordinator, at 518-580-5708 or </a:t>
            </a:r>
            <a:r>
              <a:rPr kumimoji="0" lang="en-US" altLang="en-US" sz="1200" b="0" i="0" u="none" strike="noStrike" kern="1200" cap="none" spc="0" normalizeH="0" baseline="0" noProof="0" dirty="0">
                <a:ln>
                  <a:noFill/>
                </a:ln>
                <a:solidFill>
                  <a:prstClr val="black"/>
                </a:solidFill>
                <a:effectLst/>
                <a:uLnTx/>
                <a:uFillTx/>
                <a:latin typeface="Calibri" panose="020F0502020204030204" pitchFamily="34" charset="0"/>
                <a:ea typeface="MS Mincho" charset="-128"/>
                <a:cs typeface="Calibri" panose="020F0502020204030204" pitchFamily="34" charset="0"/>
                <a:hlinkClick r:id="rId2"/>
              </a:rPr>
              <a:t>jaure@skidmore.edu</a:t>
            </a:r>
            <a:r>
              <a:rPr kumimoji="0" lang="en-US" altLang="en-US" sz="1200" b="0" i="0" u="none" strike="noStrike" kern="1200" cap="none" spc="0" normalizeH="0" baseline="0" noProof="0" dirty="0">
                <a:ln>
                  <a:noFill/>
                </a:ln>
                <a:solidFill>
                  <a:prstClr val="black"/>
                </a:solidFill>
                <a:effectLst/>
                <a:uLnTx/>
                <a:uFillTx/>
                <a:latin typeface="Calibri" panose="020F0502020204030204" pitchFamily="34" charset="0"/>
                <a:ea typeface="MS Mincho" charset="-128"/>
                <a:cs typeface="Calibri" panose="020F0502020204030204" pitchFamily="34" charset="0"/>
              </a:rPr>
              <a:t> OR</a:t>
            </a: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Calibri" panose="020F0502020204030204" pitchFamily="34" charset="0"/>
                <a:ea typeface="MS Mincho" charset="-128"/>
                <a:cs typeface="Calibri" panose="020F0502020204030204" pitchFamily="34" charset="0"/>
              </a:rPr>
              <a:t>Sarah Delaney Vero, Interim Director of Human Resources at 518-580-5800 or </a:t>
            </a:r>
            <a:r>
              <a:rPr kumimoji="0" lang="en-US" altLang="en-US" sz="1200" b="0" i="0" u="none" strike="noStrike" kern="1200" cap="none" spc="0" normalizeH="0" baseline="0" noProof="0" dirty="0">
                <a:ln>
                  <a:noFill/>
                </a:ln>
                <a:solidFill>
                  <a:prstClr val="black"/>
                </a:solidFill>
                <a:effectLst/>
                <a:uLnTx/>
                <a:uFillTx/>
                <a:latin typeface="Calibri" panose="020F0502020204030204" pitchFamily="34" charset="0"/>
                <a:ea typeface="MS Mincho" charset="-128"/>
                <a:cs typeface="Calibri" panose="020F0502020204030204" pitchFamily="34" charset="0"/>
                <a:hlinkClick r:id="rId3"/>
              </a:rPr>
              <a:t>svero@skidmore.edu</a:t>
            </a:r>
            <a:r>
              <a:rPr kumimoji="0" lang="en-US" altLang="en-US" sz="1200" b="0" i="0" u="none" strike="noStrike" kern="1200" cap="none" spc="0" normalizeH="0" baseline="0" noProof="0" dirty="0">
                <a:ln>
                  <a:noFill/>
                </a:ln>
                <a:solidFill>
                  <a:prstClr val="black"/>
                </a:solidFill>
                <a:effectLst/>
                <a:uLnTx/>
                <a:uFillTx/>
                <a:latin typeface="Calibri" panose="020F0502020204030204" pitchFamily="34" charset="0"/>
                <a:ea typeface="MS Mincho" charset="-128"/>
                <a:cs typeface="Calibri" panose="020F050202020403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Calibri" panose="020F0502020204030204" pitchFamily="34" charset="0"/>
                <a:ea typeface="MS Mincho" charset="-128"/>
                <a:cs typeface="Calibri" panose="020F0502020204030204" pitchFamily="34" charset="0"/>
              </a:rPr>
              <a:t/>
            </a:r>
            <a:br>
              <a:rPr kumimoji="0" lang="en-US" altLang="en-US" sz="1200" b="0" i="0" u="none" strike="noStrike" kern="1200" cap="none" spc="0" normalizeH="0" baseline="0" noProof="0" dirty="0">
                <a:ln>
                  <a:noFill/>
                </a:ln>
                <a:solidFill>
                  <a:prstClr val="black"/>
                </a:solidFill>
                <a:effectLst/>
                <a:uLnTx/>
                <a:uFillTx/>
                <a:latin typeface="Calibri" panose="020F0502020204030204" pitchFamily="34" charset="0"/>
                <a:ea typeface="MS Mincho" charset="-128"/>
                <a:cs typeface="Calibri" panose="020F0502020204030204" pitchFamily="34" charset="0"/>
              </a:rPr>
            </a:br>
            <a:endParaRPr kumimoji="0" lang="en-US" altLang="en-US" sz="800" b="0" i="0" u="none" strike="noStrike" kern="1200" cap="none" spc="0" normalizeH="0" baseline="0" noProof="0" dirty="0">
              <a:ln>
                <a:noFill/>
              </a:ln>
              <a:solidFill>
                <a:prstClr val="black"/>
              </a:solidFill>
              <a:effectLst/>
              <a:uLnTx/>
              <a:uFillTx/>
              <a:latin typeface="Garamond" panose="02020404030301010803"/>
              <a:ea typeface="+mn-ea"/>
              <a:cs typeface="+mn-cs"/>
            </a:endParaRPr>
          </a:p>
        </p:txBody>
      </p:sp>
      <p:sp>
        <p:nvSpPr>
          <p:cNvPr id="7" name="Rectangle 4"/>
          <p:cNvSpPr>
            <a:spLocks noChangeArrowheads="1"/>
          </p:cNvSpPr>
          <p:nvPr/>
        </p:nvSpPr>
        <p:spPr bwMode="auto">
          <a:xfrm>
            <a:off x="0" y="-17621"/>
            <a:ext cx="184731"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defRPr>
            </a:lvl1pPr>
            <a:lvl2pPr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defRPr>
            </a:lvl2pPr>
            <a:lvl3pPr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defRPr>
            </a:lvl3pPr>
            <a:lvl4pPr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defRPr>
            </a:lvl4pPr>
            <a:lvl5pPr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defRPr>
            </a:lvl5pPr>
            <a:lvl6pPr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defRPr>
            </a:lvl6pPr>
            <a:lvl7pPr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defRPr>
            </a:lvl7pPr>
            <a:lvl8pPr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defRPr>
            </a:lvl8pPr>
            <a:lvl9pPr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pPr>
            <a:endParaRPr kumimoji="0" lang="en-US" altLang="en-US" sz="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8" name="Rectangle 8"/>
          <p:cNvSpPr>
            <a:spLocks noChangeArrowheads="1"/>
          </p:cNvSpPr>
          <p:nvPr/>
        </p:nvSpPr>
        <p:spPr bwMode="auto">
          <a:xfrm>
            <a:off x="1088967" y="109728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S Mincho" charset="-128"/>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S Mincho" charset="-128"/>
                <a:cs typeface="Calibri" panose="020F0502020204030204" pitchFamily="34" charset="0"/>
              </a:rPr>
              <a:t/>
            </a:r>
            <a:br>
              <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S Mincho" charset="-128"/>
                <a:cs typeface="Calibri" panose="020F0502020204030204" pitchFamily="34" charset="0"/>
              </a:rPr>
            </a:br>
            <a:r>
              <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S Mincho" charset="-128"/>
                <a:cs typeface="Calibri" panose="020F0502020204030204" pitchFamily="34" charset="0"/>
              </a:rPr>
              <a:t/>
            </a:r>
            <a:br>
              <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S Mincho" charset="-128"/>
                <a:cs typeface="Calibri" panose="020F0502020204030204" pitchFamily="34" charset="0"/>
              </a:rPr>
            </a:br>
            <a:r>
              <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S Mincho" charset="-128"/>
                <a:cs typeface="Calibri" panose="020F0502020204030204" pitchFamily="34" charset="0"/>
              </a:rPr>
              <a:t/>
            </a:r>
            <a:br>
              <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S Mincho" charset="-128"/>
                <a:cs typeface="Calibri" panose="020F0502020204030204" pitchFamily="34" charset="0"/>
              </a:rPr>
            </a:br>
            <a:r>
              <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S Mincho" charset="-128"/>
                <a:cs typeface="Calibri" panose="020F0502020204030204" pitchFamily="34" charset="0"/>
              </a:rPr>
              <a:t/>
            </a:r>
            <a:br>
              <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S Mincho" charset="-128"/>
                <a:cs typeface="Calibri" panose="020F0502020204030204" pitchFamily="34" charset="0"/>
              </a:rPr>
            </a:br>
            <a:r>
              <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S Mincho" charset="-128"/>
                <a:cs typeface="Calibri" panose="020F0502020204030204" pitchFamily="34" charset="0"/>
              </a:rPr>
              <a:t/>
            </a:r>
            <a:br>
              <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S Mincho" charset="-128"/>
                <a:cs typeface="Calibri" panose="020F0502020204030204" pitchFamily="34" charset="0"/>
              </a:rPr>
            </a:b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9" name="Title 8"/>
          <p:cNvSpPr>
            <a:spLocks noGrp="1"/>
          </p:cNvSpPr>
          <p:nvPr>
            <p:ph type="title"/>
          </p:nvPr>
        </p:nvSpPr>
        <p:spPr>
          <a:xfrm>
            <a:off x="381000" y="323941"/>
            <a:ext cx="11430000" cy="914400"/>
          </a:xfrm>
        </p:spPr>
        <p:txBody>
          <a:bodyPr/>
          <a:lstStyle/>
          <a:p>
            <a:pPr algn="ctr"/>
            <a:r>
              <a:rPr lang="en-US" dirty="0"/>
              <a:t>Reporting Procedure</a:t>
            </a:r>
          </a:p>
        </p:txBody>
      </p:sp>
      <p:pic>
        <p:nvPicPr>
          <p:cNvPr id="2" name="Content Placeholder 1">
            <a:extLst>
              <a:ext uri="{FF2B5EF4-FFF2-40B4-BE49-F238E27FC236}">
                <a16:creationId xmlns:a16="http://schemas.microsoft.com/office/drawing/2014/main" id="{5E3D63F5-DA9C-489E-8FF8-7F62917C0A06}"/>
              </a:ext>
            </a:extLst>
          </p:cNvPr>
          <p:cNvPicPr>
            <a:picLocks noGrp="1" noChangeAspect="1"/>
          </p:cNvPicPr>
          <p:nvPr>
            <p:ph idx="1"/>
          </p:nvPr>
        </p:nvPicPr>
        <p:blipFill>
          <a:blip r:embed="rId4"/>
          <a:stretch>
            <a:fillRect/>
          </a:stretch>
        </p:blipFill>
        <p:spPr>
          <a:xfrm>
            <a:off x="2938507" y="1292597"/>
            <a:ext cx="6302286" cy="1882303"/>
          </a:xfrm>
          <a:prstGeom prst="rect">
            <a:avLst/>
          </a:prstGeom>
        </p:spPr>
      </p:pic>
    </p:spTree>
    <p:extLst>
      <p:ext uri="{BB962C8B-B14F-4D97-AF65-F5344CB8AC3E}">
        <p14:creationId xmlns:p14="http://schemas.microsoft.com/office/powerpoint/2010/main" val="1974713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Questions and Comments</a:t>
            </a:r>
            <a:br>
              <a:rPr lang="en-US" dirty="0"/>
            </a:br>
            <a:r>
              <a:rPr lang="en-US" dirty="0">
                <a:hlinkClick r:id="rId2"/>
              </a:rPr>
              <a:t>www.skidmore.edu/sgbm</a:t>
            </a:r>
            <a:r>
              <a:rPr lang="en-US" dirty="0"/>
              <a:t> </a:t>
            </a:r>
            <a:endParaRPr lang="en-US" sz="2700" dirty="0"/>
          </a:p>
        </p:txBody>
      </p:sp>
      <p:sp>
        <p:nvSpPr>
          <p:cNvPr id="4" name="Content Placeholder 3"/>
          <p:cNvSpPr>
            <a:spLocks noGrp="1"/>
          </p:cNvSpPr>
          <p:nvPr>
            <p:ph idx="1"/>
          </p:nvPr>
        </p:nvSpPr>
        <p:spPr/>
        <p:txBody>
          <a:bodyPr numCol="3" anchor="t">
            <a:normAutofit/>
          </a:bodyPr>
          <a:lstStyle/>
          <a:p>
            <a:pPr marL="0" indent="0">
              <a:spcBef>
                <a:spcPts val="0"/>
              </a:spcBef>
              <a:spcAft>
                <a:spcPts val="0"/>
              </a:spcAft>
              <a:buNone/>
            </a:pPr>
            <a:endParaRPr lang="en-US" sz="2000" dirty="0"/>
          </a:p>
          <a:p>
            <a:pPr marL="0" indent="0">
              <a:spcBef>
                <a:spcPts val="0"/>
              </a:spcBef>
              <a:spcAft>
                <a:spcPts val="0"/>
              </a:spcAft>
              <a:buNone/>
            </a:pPr>
            <a:endParaRPr lang="en-US" sz="2000" dirty="0"/>
          </a:p>
          <a:p>
            <a:pPr marL="0" indent="0">
              <a:spcBef>
                <a:spcPts val="0"/>
              </a:spcBef>
              <a:spcAft>
                <a:spcPts val="0"/>
              </a:spcAft>
              <a:buNone/>
            </a:pPr>
            <a:r>
              <a:rPr lang="en-US" sz="2000" dirty="0"/>
              <a:t>Joel Aure</a:t>
            </a:r>
          </a:p>
          <a:p>
            <a:pPr marL="0" indent="0">
              <a:spcBef>
                <a:spcPts val="0"/>
              </a:spcBef>
              <a:spcAft>
                <a:spcPts val="0"/>
              </a:spcAft>
              <a:buNone/>
            </a:pPr>
            <a:r>
              <a:rPr lang="en-US" sz="2000" dirty="0"/>
              <a:t>Title IX Coordinator</a:t>
            </a:r>
          </a:p>
          <a:p>
            <a:pPr marL="0" indent="0">
              <a:spcBef>
                <a:spcPts val="0"/>
              </a:spcBef>
              <a:spcAft>
                <a:spcPts val="0"/>
              </a:spcAft>
              <a:buNone/>
            </a:pPr>
            <a:r>
              <a:rPr lang="en-US" sz="2000" dirty="0"/>
              <a:t>518-580-5708</a:t>
            </a:r>
          </a:p>
          <a:p>
            <a:pPr marL="0" indent="0">
              <a:spcBef>
                <a:spcPts val="0"/>
              </a:spcBef>
              <a:spcAft>
                <a:spcPts val="0"/>
              </a:spcAft>
              <a:buNone/>
            </a:pPr>
            <a:r>
              <a:rPr lang="en-US" sz="2000" dirty="0" err="1"/>
              <a:t>Palamountain</a:t>
            </a:r>
            <a:r>
              <a:rPr lang="en-US" sz="2000" dirty="0"/>
              <a:t> 434</a:t>
            </a:r>
            <a:endParaRPr lang="en-US" sz="2000" dirty="0">
              <a:hlinkClick r:id="" action="ppaction://noaction"/>
            </a:endParaRPr>
          </a:p>
          <a:p>
            <a:pPr marL="0" indent="0">
              <a:spcBef>
                <a:spcPts val="0"/>
              </a:spcBef>
              <a:spcAft>
                <a:spcPts val="0"/>
              </a:spcAft>
              <a:buNone/>
            </a:pPr>
            <a:r>
              <a:rPr lang="en-US" sz="2000" dirty="0">
                <a:hlinkClick r:id="" action="ppaction://noaction"/>
              </a:rPr>
              <a:t>jaure@skidmore.edu</a:t>
            </a:r>
            <a:endParaRPr lang="en-US" sz="2000" dirty="0"/>
          </a:p>
          <a:p>
            <a:pPr marL="0" indent="0">
              <a:spcBef>
                <a:spcPts val="0"/>
              </a:spcBef>
              <a:spcAft>
                <a:spcPts val="0"/>
              </a:spcAft>
              <a:buNone/>
            </a:pPr>
            <a:endParaRPr lang="en-US" sz="2000" dirty="0"/>
          </a:p>
          <a:p>
            <a:pPr marL="0" indent="0">
              <a:spcBef>
                <a:spcPts val="0"/>
              </a:spcBef>
              <a:spcAft>
                <a:spcPts val="0"/>
              </a:spcAft>
              <a:buNone/>
            </a:pPr>
            <a:endParaRPr lang="en-US" sz="2000" dirty="0"/>
          </a:p>
          <a:p>
            <a:pPr marL="0" indent="0">
              <a:spcBef>
                <a:spcPts val="0"/>
              </a:spcBef>
              <a:spcAft>
                <a:spcPts val="0"/>
              </a:spcAft>
              <a:buNone/>
            </a:pPr>
            <a:endParaRPr lang="en-US" sz="2000" dirty="0"/>
          </a:p>
          <a:p>
            <a:pPr marL="0" indent="0">
              <a:spcBef>
                <a:spcPts val="0"/>
              </a:spcBef>
              <a:spcAft>
                <a:spcPts val="0"/>
              </a:spcAft>
              <a:buNone/>
            </a:pPr>
            <a:endParaRPr lang="en-US" sz="2000" dirty="0"/>
          </a:p>
          <a:p>
            <a:pPr marL="0" indent="0">
              <a:spcBef>
                <a:spcPts val="0"/>
              </a:spcBef>
              <a:spcAft>
                <a:spcPts val="0"/>
              </a:spcAft>
              <a:buNone/>
            </a:pPr>
            <a:endParaRPr lang="en-US" sz="2000" dirty="0"/>
          </a:p>
          <a:p>
            <a:pPr marL="0" indent="0">
              <a:spcBef>
                <a:spcPts val="0"/>
              </a:spcBef>
              <a:spcAft>
                <a:spcPts val="0"/>
              </a:spcAft>
              <a:buNone/>
            </a:pPr>
            <a:endParaRPr lang="en-US" sz="2000" dirty="0"/>
          </a:p>
          <a:p>
            <a:pPr marL="0" indent="0">
              <a:spcBef>
                <a:spcPts val="0"/>
              </a:spcBef>
              <a:spcAft>
                <a:spcPts val="0"/>
              </a:spcAft>
              <a:buNone/>
            </a:pPr>
            <a:endParaRPr lang="en-US" sz="2000" dirty="0"/>
          </a:p>
          <a:p>
            <a:pPr marL="0" indent="0">
              <a:spcBef>
                <a:spcPts val="0"/>
              </a:spcBef>
              <a:spcAft>
                <a:spcPts val="0"/>
              </a:spcAft>
              <a:buNone/>
            </a:pPr>
            <a:r>
              <a:rPr lang="en-US" sz="2000" dirty="0"/>
              <a:t>Gabriela Melillo</a:t>
            </a:r>
          </a:p>
          <a:p>
            <a:pPr marL="0" indent="0">
              <a:spcBef>
                <a:spcPts val="0"/>
              </a:spcBef>
              <a:spcAft>
                <a:spcPts val="0"/>
              </a:spcAft>
              <a:buNone/>
            </a:pPr>
            <a:r>
              <a:rPr lang="en-US" sz="2000" dirty="0"/>
              <a:t>Title IX Deputy Coordinator for SAF</a:t>
            </a:r>
          </a:p>
          <a:p>
            <a:pPr marL="0" indent="0">
              <a:spcBef>
                <a:spcPts val="0"/>
              </a:spcBef>
              <a:spcAft>
                <a:spcPts val="0"/>
              </a:spcAft>
              <a:buNone/>
            </a:pPr>
            <a:r>
              <a:rPr lang="en-US" sz="2000" dirty="0"/>
              <a:t>518-580-5022</a:t>
            </a:r>
          </a:p>
          <a:p>
            <a:pPr marL="0" indent="0">
              <a:spcBef>
                <a:spcPts val="0"/>
              </a:spcBef>
              <a:spcAft>
                <a:spcPts val="0"/>
              </a:spcAft>
              <a:buNone/>
            </a:pPr>
            <a:r>
              <a:rPr lang="en-US" sz="2000" dirty="0"/>
              <a:t>Case Center 311</a:t>
            </a:r>
          </a:p>
          <a:p>
            <a:pPr marL="0" indent="0">
              <a:spcBef>
                <a:spcPts val="0"/>
              </a:spcBef>
              <a:spcAft>
                <a:spcPts val="0"/>
              </a:spcAft>
              <a:buNone/>
            </a:pPr>
            <a:r>
              <a:rPr lang="en-US" sz="2000" dirty="0">
                <a:hlinkClick r:id="rId3"/>
              </a:rPr>
              <a:t>gmelillo@skidmore.edu</a:t>
            </a:r>
            <a:r>
              <a:rPr lang="en-US" sz="2000" dirty="0"/>
              <a:t> </a:t>
            </a:r>
          </a:p>
          <a:p>
            <a:pPr marL="0" indent="0">
              <a:spcBef>
                <a:spcPts val="0"/>
              </a:spcBef>
              <a:spcAft>
                <a:spcPts val="0"/>
              </a:spcAft>
              <a:buNone/>
            </a:pPr>
            <a:endParaRPr lang="en-US" sz="2000" dirty="0"/>
          </a:p>
          <a:p>
            <a:pPr marL="0" indent="0">
              <a:spcBef>
                <a:spcPts val="0"/>
              </a:spcBef>
              <a:spcAft>
                <a:spcPts val="0"/>
              </a:spcAft>
              <a:buNone/>
            </a:pPr>
            <a:endParaRPr lang="en-US" sz="2000" dirty="0"/>
          </a:p>
          <a:p>
            <a:pPr marL="0" indent="0">
              <a:spcBef>
                <a:spcPts val="0"/>
              </a:spcBef>
              <a:spcAft>
                <a:spcPts val="0"/>
              </a:spcAft>
              <a:buNone/>
            </a:pPr>
            <a:endParaRPr lang="en-US" sz="2000" dirty="0"/>
          </a:p>
          <a:p>
            <a:pPr marL="0" indent="0">
              <a:spcBef>
                <a:spcPts val="0"/>
              </a:spcBef>
              <a:spcAft>
                <a:spcPts val="0"/>
              </a:spcAft>
              <a:buNone/>
            </a:pPr>
            <a:endParaRPr lang="en-US" sz="2000" dirty="0"/>
          </a:p>
          <a:p>
            <a:pPr marL="0" indent="0">
              <a:spcBef>
                <a:spcPts val="0"/>
              </a:spcBef>
              <a:spcAft>
                <a:spcPts val="0"/>
              </a:spcAft>
              <a:buNone/>
            </a:pPr>
            <a:endParaRPr lang="en-US" sz="2000" dirty="0"/>
          </a:p>
          <a:p>
            <a:pPr marL="0" indent="0">
              <a:spcBef>
                <a:spcPts val="0"/>
              </a:spcBef>
              <a:spcAft>
                <a:spcPts val="0"/>
              </a:spcAft>
              <a:buNone/>
            </a:pPr>
            <a:endParaRPr lang="en-US" sz="2000" dirty="0"/>
          </a:p>
          <a:p>
            <a:pPr marL="0" indent="0">
              <a:spcBef>
                <a:spcPts val="0"/>
              </a:spcBef>
              <a:spcAft>
                <a:spcPts val="0"/>
              </a:spcAft>
              <a:buNone/>
            </a:pPr>
            <a:r>
              <a:rPr lang="en-US" sz="2000" dirty="0"/>
              <a:t>Sarah Vero, Esq.</a:t>
            </a:r>
          </a:p>
          <a:p>
            <a:pPr marL="0" indent="0">
              <a:spcBef>
                <a:spcPts val="0"/>
              </a:spcBef>
              <a:spcAft>
                <a:spcPts val="0"/>
              </a:spcAft>
              <a:buNone/>
            </a:pPr>
            <a:r>
              <a:rPr lang="en-US" sz="2000" dirty="0"/>
              <a:t>Interim Director of Human Resources</a:t>
            </a:r>
          </a:p>
          <a:p>
            <a:pPr marL="0" indent="0">
              <a:spcBef>
                <a:spcPts val="0"/>
              </a:spcBef>
              <a:spcAft>
                <a:spcPts val="0"/>
              </a:spcAft>
              <a:buNone/>
            </a:pPr>
            <a:r>
              <a:rPr lang="en-US" sz="2000" dirty="0"/>
              <a:t>518-580-5809</a:t>
            </a:r>
          </a:p>
          <a:p>
            <a:pPr marL="0" indent="0">
              <a:spcBef>
                <a:spcPts val="0"/>
              </a:spcBef>
              <a:spcAft>
                <a:spcPts val="0"/>
              </a:spcAft>
              <a:buNone/>
            </a:pPr>
            <a:r>
              <a:rPr lang="en-US" sz="2000" dirty="0"/>
              <a:t>Barrett Center</a:t>
            </a:r>
          </a:p>
          <a:p>
            <a:pPr marL="0" indent="0">
              <a:spcBef>
                <a:spcPts val="0"/>
              </a:spcBef>
              <a:spcAft>
                <a:spcPts val="0"/>
              </a:spcAft>
              <a:buNone/>
            </a:pPr>
            <a:r>
              <a:rPr lang="en-US" sz="2000" dirty="0">
                <a:hlinkClick r:id="rId4"/>
              </a:rPr>
              <a:t>svero@skidmore.edu</a:t>
            </a:r>
            <a:r>
              <a:rPr lang="en-US" sz="2000" dirty="0"/>
              <a:t> </a:t>
            </a:r>
          </a:p>
        </p:txBody>
      </p:sp>
    </p:spTree>
    <p:extLst>
      <p:ext uri="{BB962C8B-B14F-4D97-AF65-F5344CB8AC3E}">
        <p14:creationId xmlns:p14="http://schemas.microsoft.com/office/powerpoint/2010/main" val="20860469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Skidmore Branding">
      <a:dk1>
        <a:srgbClr val="FFFFFF"/>
      </a:dk1>
      <a:lt1>
        <a:srgbClr val="006853"/>
      </a:lt1>
      <a:dk2>
        <a:srgbClr val="FFFFFF"/>
      </a:dk2>
      <a:lt2>
        <a:srgbClr val="000000"/>
      </a:lt2>
      <a:accent1>
        <a:srgbClr val="006853"/>
      </a:accent1>
      <a:accent2>
        <a:srgbClr val="FFD200"/>
      </a:accent2>
      <a:accent3>
        <a:srgbClr val="F38B00"/>
      </a:accent3>
      <a:accent4>
        <a:srgbClr val="F3C417"/>
      </a:accent4>
      <a:accent5>
        <a:srgbClr val="82BC00"/>
      </a:accent5>
      <a:accent6>
        <a:srgbClr val="006853"/>
      </a:accent6>
      <a:hlink>
        <a:srgbClr val="F38B00"/>
      </a:hlink>
      <a:folHlink>
        <a:srgbClr val="F38B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SkidmorePresentation" id="{A995FD04-683D-FC44-BE4A-EDAA588A0053}" vid="{C118F1D1-7632-1C43-80FB-3A492C18253A}"/>
    </a:ext>
  </a:extLst>
</a:theme>
</file>

<file path=docProps/app.xml><?xml version="1.0" encoding="utf-8"?>
<Properties xmlns="http://schemas.openxmlformats.org/officeDocument/2006/extended-properties" xmlns:vt="http://schemas.openxmlformats.org/officeDocument/2006/docPropsVTypes">
  <TotalTime>6</TotalTime>
  <Words>284</Words>
  <Application>Microsoft Office PowerPoint</Application>
  <PresentationFormat>Widescreen</PresentationFormat>
  <Paragraphs>55</Paragraphs>
  <Slides>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Arial</vt:lpstr>
      <vt:lpstr>Calibri</vt:lpstr>
      <vt:lpstr>Garamond</vt:lpstr>
      <vt:lpstr>Lato Light</vt:lpstr>
      <vt:lpstr>MS Mincho</vt:lpstr>
      <vt:lpstr>Open Sans</vt:lpstr>
      <vt:lpstr>Roboto Condensed Light</vt:lpstr>
      <vt:lpstr>Parallax</vt:lpstr>
      <vt:lpstr>Reporting Obligation</vt:lpstr>
      <vt:lpstr>Prior to Disclosure</vt:lpstr>
      <vt:lpstr>Reporting Procedure</vt:lpstr>
      <vt:lpstr>Questions and Comments www.skidmore.edu/sgbm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Reporting Obligation</dc:title>
  <dc:creator>Joel Aure</dc:creator>
  <cp:lastModifiedBy>Debra Peterson</cp:lastModifiedBy>
  <cp:revision>3</cp:revision>
  <dcterms:created xsi:type="dcterms:W3CDTF">2021-11-04T14:08:42Z</dcterms:created>
  <dcterms:modified xsi:type="dcterms:W3CDTF">2021-11-04T19:50:57Z</dcterms:modified>
</cp:coreProperties>
</file>