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72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C4F86-AA62-4E86-B031-5AA5DCBAA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45DE92-E0AA-4A0F-AFFE-E33AD15BAA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9A745-18C5-493C-BDEB-202B4EC28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073877-C4B5-47AB-93F5-64CBBA9C0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74823B-3602-48BD-B391-5E94E9C6B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865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F5D25-86E3-415A-9AC2-13F7661E4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69705-3D55-43E3-99DF-25E6D377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3722A4-9871-4A9C-8B48-021CA17EF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49BADA-BDE5-44F7-9CEC-1E1CA563D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4D775F-006C-4F6D-B347-D5BDC14F1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300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73170-CB1D-4712-AD7D-51B7C4063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27C540-BF44-401C-A4A8-EBFED63777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DD7EDD-B6A1-47A9-B303-BB66AE8A7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396351-C5F7-42C9-95F9-B25B2E050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990664-1B76-48CB-A4DE-2F24AAA95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272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0D935-1B52-4A15-B927-3A88B2A6D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26EEE-0755-4FC0-BFFC-B2E00DD332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CF9817-7A63-478D-9962-062E776740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3B524-2B3F-483A-A638-E4B89428D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EC8EDF-A149-4310-AFA1-8420D5F76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FDA1E3-95E0-4025-BEA5-1F476C55C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34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5E3A4-33D8-48BE-8526-85C8CD375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ED90F5-EE17-465D-B47F-B9B1D1534F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242149-0E35-4283-A148-CD472B8848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0DAC60-DEF2-4BE7-87E2-BF7CEFAD6D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411E2D-3286-4096-82B7-378FB2EC91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60161E-0104-4606-9949-A922DF530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12B365-2D19-4AEB-BB17-826501008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69B70E-5DB1-4678-AA89-CAF3277B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503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99B81-6627-4BC7-ACBD-8390D5580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395132-220A-4C82-ADF3-541D2ED5E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74F0D5-20E9-4D2B-9B8E-7C57B1D3F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5D9E8F-E23A-45A2-A1AD-418E8D471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698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74A8F6-696E-494F-8940-1CAEAC211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218094-116D-4A5E-AAF7-CC7C1380C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5F2F77-2A5A-4622-88A2-58B85A98E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496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080B0-F926-4C14-8DD0-9E1FFDD6F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A431D-EDD3-492D-94F1-021FC3A6A0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A31012-A2A4-4A61-9405-3BCC6FEE7C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A03E7-B522-4728-9DF7-1525FF7DE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46D629-E054-44AE-88DE-3E2A7CFE5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3421D0-3D6C-43F2-836F-54F3859BE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053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F670D-F380-404A-B6D6-62F4EB124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2082BB-9C7A-4F48-B5BF-3DBB3B2A66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3C8B4B-ECD6-4159-86DD-BFE56A1053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F27FE4-D464-4339-B695-C354C71B6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E7A5BF-A3E4-4EB1-9197-AC99E7FB0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DF703E-0B3B-42D2-98CC-83DF80AC5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373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CB3BD-D62B-48F9-BCD1-A7504854D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88C3F4-4A9C-49C8-B431-304847BFB9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A19E7-7F3A-44C4-A25A-03954638C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5B4D3-1ED3-48FF-A1D2-15B1E57CF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00F499-93E8-47F1-AFFF-77C5D6944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669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1162D6-7E46-47C6-9F0F-778F49EE3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7DEC2C-8CE7-4D8A-A3F3-3C6A0A777E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D69B0-DA41-4806-9018-A5C1C9269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1EC58-684E-4BAC-B676-954C191E5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6BCB98-A1FC-4D25-A225-B5B9BBB4C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645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CF3A3E-7FE6-4F67-A0A2-7F2BBB819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5069E9-101E-4CFA-88AD-9F5A26EC42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0AB1B-EEBA-42CC-B94D-2778C7DF7C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F15E5-6CAE-405C-8BCF-2A97E8651F62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DAD00-B11D-4094-879F-26BA256379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86D746-CC2D-4C49-BD00-17D2E0C446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43588-3007-4CD4-8221-C915693D88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121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E9BEC-7E5F-49F7-B199-54D10E833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5049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+mn-lt"/>
              </a:rPr>
              <a:t>skidmore.edu/advising/academic-alerts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B4D83F-AAA1-4B37-B45E-3BD306A63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3173"/>
            <a:ext cx="12192000" cy="49716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BB0566-BC45-4600-9BD5-4288182711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1630" y="943173"/>
            <a:ext cx="1400370" cy="10288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EABBA2E-D1A5-46D4-980E-10ED83DDA8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989" y="1474847"/>
            <a:ext cx="2109166" cy="448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472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6287A-05D3-49F7-B528-AE1CA70EA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524EB-E988-4D99-ADC8-D1A5CE0AB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6FE625-DDB6-458B-8FAC-AE89767EA5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733" y="0"/>
            <a:ext cx="10338534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F51344-5680-4B8C-9E5A-59A9CDE88E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789" y="1983805"/>
            <a:ext cx="1255151" cy="6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850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44DE97-2B8B-4B08-871B-D675821AC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378" y="0"/>
            <a:ext cx="8341243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796C30C-67FA-413C-8922-E63351C04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81849"/>
            <a:ext cx="3856007" cy="1325563"/>
          </a:xfrm>
        </p:spPr>
        <p:txBody>
          <a:bodyPr>
            <a:noAutofit/>
          </a:bodyPr>
          <a:lstStyle/>
          <a:p>
            <a:r>
              <a:rPr lang="en-US" sz="1800" b="1" dirty="0">
                <a:latin typeface="+mn-lt"/>
              </a:rPr>
              <a:t>skidmore.edu/dean-students/saig.php</a:t>
            </a:r>
          </a:p>
        </p:txBody>
      </p:sp>
    </p:spTree>
    <p:extLst>
      <p:ext uri="{BB962C8B-B14F-4D97-AF65-F5344CB8AC3E}">
        <p14:creationId xmlns:p14="http://schemas.microsoft.com/office/powerpoint/2010/main" val="1920311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2D33D-E358-4BD0-97E7-C542BE771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744FAD-0DCE-46D2-B7A4-A1BB7B3803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654805-42EE-49DA-ABD4-C4F167B569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039" y="0"/>
            <a:ext cx="72959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76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6DB63-F32C-451F-8B2F-A51D4BDFA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A1123B-60CC-4D91-A014-E943BC8033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70014D-E1D6-42F3-AEAB-B1AF8235E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039" y="0"/>
            <a:ext cx="72959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614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7F9E3-BCE0-40CF-84EF-AC2D09706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E0A28C-9C13-438D-9EA7-FF371164A2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CAFEB1-68AD-4FF9-A80D-7AFCB506E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1772" y="0"/>
            <a:ext cx="70884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464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FD107854791634BBE0630CDBD7B6816" ma:contentTypeVersion="14" ma:contentTypeDescription="Create a new document." ma:contentTypeScope="" ma:versionID="b4e2d5e3186ab8459a04de70a3ce9c29">
  <xsd:schema xmlns:xsd="http://www.w3.org/2001/XMLSchema" xmlns:xs="http://www.w3.org/2001/XMLSchema" xmlns:p="http://schemas.microsoft.com/office/2006/metadata/properties" xmlns:ns3="49370f6c-556a-49ba-bd4f-0b97e35c1110" xmlns:ns4="10cc0985-7393-4ed5-aac8-c9dfe4f6b055" targetNamespace="http://schemas.microsoft.com/office/2006/metadata/properties" ma:root="true" ma:fieldsID="c070792ba57c509009f4ea09e40e0e66" ns3:_="" ns4:_="">
    <xsd:import namespace="49370f6c-556a-49ba-bd4f-0b97e35c1110"/>
    <xsd:import namespace="10cc0985-7393-4ed5-aac8-c9dfe4f6b05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370f6c-556a-49ba-bd4f-0b97e35c11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cc0985-7393-4ed5-aac8-c9dfe4f6b05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FD40F4-5AA9-4370-84A1-C4E062933F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370f6c-556a-49ba-bd4f-0b97e35c1110"/>
    <ds:schemaRef ds:uri="10cc0985-7393-4ed5-aac8-c9dfe4f6b0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3AD40E-754A-417C-B99A-F6D28C703420}">
  <ds:schemaRefs>
    <ds:schemaRef ds:uri="http://purl.org/dc/elements/1.1/"/>
    <ds:schemaRef ds:uri="http://schemas.microsoft.com/office/2006/metadata/properties"/>
    <ds:schemaRef ds:uri="49370f6c-556a-49ba-bd4f-0b97e35c111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10cc0985-7393-4ed5-aac8-c9dfe4f6b05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F1F8156-ACBC-4F47-ACCD-3B49C15A164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16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skidmore.edu/advising/academic-alerts</vt:lpstr>
      <vt:lpstr>PowerPoint Presentation</vt:lpstr>
      <vt:lpstr>skidmore.edu/dean-students/saig.php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Arnush</dc:creator>
  <cp:lastModifiedBy>Debra Peterson</cp:lastModifiedBy>
  <cp:revision>3</cp:revision>
  <dcterms:created xsi:type="dcterms:W3CDTF">2023-01-25T13:51:49Z</dcterms:created>
  <dcterms:modified xsi:type="dcterms:W3CDTF">2023-01-25T17:12:46Z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0x0101001FD107854791634BBE0630CDBD7B6816</vt:lpwstr>
  </property>
</Properties>
</file>