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93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3a38402b1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3a38402b1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3a38402b1a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3a38402b1a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3a38402b1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3a38402b1a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Update from Working Group on Inclusive and Accessible Teaching and Learning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April 28, 2023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Selection Process and Membership</a:t>
            </a: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15525"/>
            <a:ext cx="8520600" cy="384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92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" sz="1900"/>
              <a:t>Willingness to Serve through FEC</a:t>
            </a:r>
            <a:endParaRPr sz="1900"/>
          </a:p>
          <a:p>
            <a:pPr marL="457200" lvl="0" indent="-3492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" sz="1900"/>
              <a:t>Membership selected by Chairs of FEC, CEPP, PC and CAFR, DOF and PD</a:t>
            </a:r>
            <a:endParaRPr sz="1900"/>
          </a:p>
          <a:p>
            <a:pPr marL="457200" lvl="0" indent="-34925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" sz="1900"/>
              <a:t>Members:</a:t>
            </a:r>
            <a:endParaRPr sz="1900"/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Aarathi Prasad, Computer Science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Beck Krefting, American Studies and CLTL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Javier Perez-Moreno, Physics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Jess Sullivan, Psychology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Juliane Wuensch, German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Kim Frederick, Chemistry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Lisa Grady-Willis, IGR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Maggie Greaves, English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Michael Orr, DOF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Ajani Knowles ’25, Kayla Melendez ‘26, Ilena Berro Pizzarossa ’24</a:t>
            </a:r>
            <a:endParaRPr sz="1900">
              <a:solidFill>
                <a:schemeClr val="dk1"/>
              </a:solidFill>
            </a:endParaRPr>
          </a:p>
          <a:p>
            <a:pPr marL="914400" lvl="1" indent="-349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○"/>
            </a:pPr>
            <a:r>
              <a:rPr lang="en" sz="1900">
                <a:solidFill>
                  <a:schemeClr val="dk1"/>
                </a:solidFill>
              </a:rPr>
              <a:t>Oscar Pérez Hernández, Spanish and Special Assistant to the DOF</a:t>
            </a:r>
            <a:endParaRPr sz="19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Overview and Current Work</a:t>
            </a:r>
            <a:endParaRPr sz="3200" dirty="0"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" sz="2400" dirty="0">
                <a:solidFill>
                  <a:schemeClr val="dk1"/>
                </a:solidFill>
              </a:rPr>
              <a:t>Work supported by Howard Hughes Medical Institute</a:t>
            </a:r>
            <a:endParaRPr sz="2400" dirty="0">
              <a:solidFill>
                <a:schemeClr val="dk1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" sz="2400" dirty="0">
                <a:solidFill>
                  <a:schemeClr val="dk1"/>
                </a:solidFill>
              </a:rPr>
              <a:t>Coordinated with 15-institution collaboration</a:t>
            </a:r>
            <a:endParaRPr sz="2400" dirty="0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</a:endParaRPr>
          </a:p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" sz="2400" dirty="0">
                <a:solidFill>
                  <a:schemeClr val="dk1"/>
                </a:solidFill>
              </a:rPr>
              <a:t>Currently:</a:t>
            </a:r>
            <a:endParaRPr sz="2400" dirty="0">
              <a:solidFill>
                <a:schemeClr val="dk1"/>
              </a:solidFill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lang="en" sz="2400" dirty="0">
                <a:solidFill>
                  <a:schemeClr val="dk1"/>
                </a:solidFill>
              </a:rPr>
              <a:t>Surveying Students and Faculty</a:t>
            </a:r>
            <a:endParaRPr sz="2400" dirty="0">
              <a:solidFill>
                <a:schemeClr val="dk1"/>
              </a:solidFill>
            </a:endParaRPr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</a:pPr>
            <a:r>
              <a:rPr lang="en" sz="2400" dirty="0">
                <a:solidFill>
                  <a:schemeClr val="dk1"/>
                </a:solidFill>
              </a:rPr>
              <a:t>Meeting with Governance Committee and Administrative Offices</a:t>
            </a:r>
            <a:endParaRPr sz="2400" dirty="0">
              <a:solidFill>
                <a:schemeClr val="dk1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79245" y="1906825"/>
            <a:ext cx="2064750" cy="207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Upcoming Work</a:t>
            </a:r>
            <a:endParaRPr sz="3200" dirty="0"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88719"/>
            <a:ext cx="8520600" cy="35827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800" dirty="0"/>
              <a:t>Summer</a:t>
            </a:r>
            <a:endParaRPr sz="2800" dirty="0"/>
          </a:p>
          <a:p>
            <a:pPr marL="914400" lvl="1" indent="-336550" algn="l" rtl="0">
              <a:spcBef>
                <a:spcPts val="0"/>
              </a:spcBef>
              <a:spcAft>
                <a:spcPts val="0"/>
              </a:spcAft>
              <a:buSzPts val="1700"/>
              <a:buChar char="○"/>
            </a:pPr>
            <a:r>
              <a:rPr lang="en" sz="2000" dirty="0"/>
              <a:t>Processing Survey Data</a:t>
            </a:r>
            <a:endParaRPr sz="2000" dirty="0"/>
          </a:p>
          <a:p>
            <a:pPr marL="914400" lvl="1" indent="-336550" algn="l" rtl="0">
              <a:spcBef>
                <a:spcPts val="0"/>
              </a:spcBef>
              <a:spcAft>
                <a:spcPts val="0"/>
              </a:spcAft>
              <a:buSzPts val="1700"/>
              <a:buChar char="○"/>
            </a:pPr>
            <a:r>
              <a:rPr lang="en" sz="2000" dirty="0"/>
              <a:t>Looking at Peer/Aspirant/Non-traditional Comparison Institution</a:t>
            </a:r>
            <a:endParaRPr sz="2000" dirty="0"/>
          </a:p>
          <a:p>
            <a:pPr marL="914400" lvl="1" indent="-336550" algn="l" rtl="0">
              <a:spcBef>
                <a:spcPts val="0"/>
              </a:spcBef>
              <a:spcAft>
                <a:spcPts val="0"/>
              </a:spcAft>
              <a:buSzPts val="1700"/>
              <a:buChar char="○"/>
            </a:pPr>
            <a:r>
              <a:rPr lang="en" sz="2000" dirty="0"/>
              <a:t>Reading and Education</a:t>
            </a:r>
            <a:endParaRPr sz="2000" dirty="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800" dirty="0"/>
              <a:t>Fall</a:t>
            </a:r>
            <a:endParaRPr sz="2800" dirty="0"/>
          </a:p>
          <a:p>
            <a:pPr marL="914400" lvl="1" indent="-336550" algn="l" rtl="0">
              <a:spcBef>
                <a:spcPts val="0"/>
              </a:spcBef>
              <a:spcAft>
                <a:spcPts val="0"/>
              </a:spcAft>
              <a:buSzPts val="1700"/>
              <a:buChar char="○"/>
            </a:pPr>
            <a:r>
              <a:rPr lang="en" sz="2000" dirty="0"/>
              <a:t>Reflect back to community our shared values around </a:t>
            </a:r>
            <a:r>
              <a:rPr lang="en-US" sz="2000" dirty="0"/>
              <a:t>High Quality </a:t>
            </a:r>
            <a:r>
              <a:rPr lang="en" sz="2000" dirty="0"/>
              <a:t>Inclusive and Accessible Teaching and Learning</a:t>
            </a:r>
            <a:endParaRPr sz="2000" dirty="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2800" dirty="0"/>
              <a:t>Spring</a:t>
            </a:r>
            <a:endParaRPr sz="2800" dirty="0"/>
          </a:p>
          <a:p>
            <a:pPr marL="914400" lvl="1" indent="-336550" algn="l" rtl="0">
              <a:spcBef>
                <a:spcPts val="0"/>
              </a:spcBef>
              <a:spcAft>
                <a:spcPts val="0"/>
              </a:spcAft>
              <a:buSzPts val="1700"/>
              <a:buChar char="○"/>
            </a:pPr>
            <a:r>
              <a:rPr lang="en" sz="2000" dirty="0"/>
              <a:t>Assess current practices in light of shared values</a:t>
            </a:r>
            <a:endParaRPr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178</Words>
  <Application>Microsoft Office PowerPoint</Application>
  <PresentationFormat>On-screen Show (16:9)</PresentationFormat>
  <Paragraphs>33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Arial</vt:lpstr>
      <vt:lpstr>Simple Light</vt:lpstr>
      <vt:lpstr>Update from Working Group on Inclusive and Accessible Teaching and Learning</vt:lpstr>
      <vt:lpstr>Selection Process and Membership</vt:lpstr>
      <vt:lpstr>Overview and Current Work</vt:lpstr>
      <vt:lpstr>Upcoming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 from Working Group on Inclusive and Accessible Teaching and Learning</dc:title>
  <dc:creator>Kim Frederick</dc:creator>
  <cp:lastModifiedBy>Debra Peterson</cp:lastModifiedBy>
  <cp:revision>2</cp:revision>
  <dcterms:modified xsi:type="dcterms:W3CDTF">2023-08-30T13:54:36Z</dcterms:modified>
</cp:coreProperties>
</file>