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321" r:id="rId3"/>
    <p:sldId id="117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C8B5AD-14A5-4A6E-A219-47E51C092220}" type="datetimeFigureOut">
              <a:rPr lang="en-US" smtClean="0"/>
              <a:t>10/6/2022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CE417E-D60D-464A-9949-127735A093D2}" type="slidenum">
              <a:rPr lang="en-US" smtClean="0"/>
              <a:t>‹#›</a:t>
            </a:fld>
            <a:endParaRPr lang="en-US"/>
          </a:p>
        </p:txBody>
      </p:sp>
    </p:spTree>
    <p:extLst>
      <p:ext uri="{BB962C8B-B14F-4D97-AF65-F5344CB8AC3E}">
        <p14:creationId xmlns:p14="http://schemas.microsoft.com/office/powerpoint/2010/main" val="2107578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4850"/>
            <a:ext cx="6172200" cy="3471863"/>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E6EF5E-3C8A-4E74-9AEE-89EF12FF1D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8072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6F243-B3C9-431B-9D9E-FDAFF7EB79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AAA77A-1D51-4F05-BCF2-FE6BA50E47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8CB997-0D66-444B-B9A4-033B5FC217A3}"/>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014ABD4C-EA65-4817-8C46-F79FAC463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B535A7-617A-4271-A13C-560DBB141B74}"/>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170002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241B-4EC1-4693-9279-11E6419969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B37C5F-09EC-4B24-A41E-AA9B9FB215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161EE-B9AA-4B39-B908-BE0EC1A6BB47}"/>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D5779EDE-F18B-4505-B0AB-B9A1556CE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C8EF6-0497-4F3A-A093-497965610BCC}"/>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345665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422B8C-4F8C-4156-80BA-70B22A9FBA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DF9070-F246-4356-B3C2-4A11FA5620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BC2C2B-2173-40AD-8124-1EF3C72CFF27}"/>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A089D9C7-29DC-4AC4-BD78-019554561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28A10-B122-465F-9C64-B9C0C64A3C43}"/>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3382081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478922"/>
            <a:ext cx="6674349" cy="892678"/>
          </a:xfrm>
        </p:spPr>
        <p:txBody>
          <a:bodyPr anchor="b">
            <a:normAutofit/>
          </a:bodyPr>
          <a:lstStyle>
            <a:lvl1pPr algn="ctr">
              <a:defRPr sz="6000">
                <a:solidFill>
                  <a:schemeClr val="tx2"/>
                </a:solidFill>
                <a:effectLst/>
              </a:defRPr>
            </a:lvl1pPr>
          </a:lstStyle>
          <a:p>
            <a:r>
              <a:rPr lang="en-US" dirty="0"/>
              <a:t>Master title style</a:t>
            </a:r>
          </a:p>
        </p:txBody>
      </p:sp>
      <p:sp>
        <p:nvSpPr>
          <p:cNvPr id="3" name="Subtitle 2"/>
          <p:cNvSpPr>
            <a:spLocks noGrp="1"/>
          </p:cNvSpPr>
          <p:nvPr>
            <p:ph type="subTitle" idx="1"/>
          </p:nvPr>
        </p:nvSpPr>
        <p:spPr>
          <a:xfrm>
            <a:off x="381001" y="1600200"/>
            <a:ext cx="6674348" cy="351144"/>
          </a:xfrm>
        </p:spPr>
        <p:txBody>
          <a:bodyPr anchor="t">
            <a:normAutofit/>
          </a:bodyPr>
          <a:lstStyle>
            <a:lvl1pPr marL="0" indent="0" algn="ctr">
              <a:buNone/>
              <a:defRPr sz="21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343978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tx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50800" y="-111125"/>
            <a:ext cx="7239160" cy="703262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19 h 10019"/>
              <a:gd name="connsiteX1" fmla="*/ 10 w 10000"/>
              <a:gd name="connsiteY1" fmla="*/ 0 h 10019"/>
              <a:gd name="connsiteX2" fmla="*/ 10000 w 10000"/>
              <a:gd name="connsiteY2" fmla="*/ 19 h 10019"/>
              <a:gd name="connsiteX3" fmla="*/ 8000 w 10000"/>
              <a:gd name="connsiteY3" fmla="*/ 10019 h 10019"/>
              <a:gd name="connsiteX4" fmla="*/ 0 w 10000"/>
              <a:gd name="connsiteY4" fmla="*/ 10019 h 10019"/>
              <a:gd name="connsiteX0" fmla="*/ 0 w 14358"/>
              <a:gd name="connsiteY0" fmla="*/ 10019 h 10019"/>
              <a:gd name="connsiteX1" fmla="*/ 10 w 14358"/>
              <a:gd name="connsiteY1" fmla="*/ 0 h 10019"/>
              <a:gd name="connsiteX2" fmla="*/ 14358 w 14358"/>
              <a:gd name="connsiteY2" fmla="*/ 19 h 10019"/>
              <a:gd name="connsiteX3" fmla="*/ 8000 w 14358"/>
              <a:gd name="connsiteY3" fmla="*/ 10019 h 10019"/>
              <a:gd name="connsiteX4" fmla="*/ 0 w 14358"/>
              <a:gd name="connsiteY4" fmla="*/ 10019 h 10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58" h="10019">
                <a:moveTo>
                  <a:pt x="0" y="10019"/>
                </a:moveTo>
                <a:cubicBezTo>
                  <a:pt x="3" y="6679"/>
                  <a:pt x="7" y="3340"/>
                  <a:pt x="10" y="0"/>
                </a:cubicBezTo>
                <a:lnTo>
                  <a:pt x="14358" y="19"/>
                </a:lnTo>
                <a:lnTo>
                  <a:pt x="8000" y="10019"/>
                </a:lnTo>
                <a:lnTo>
                  <a:pt x="0" y="10019"/>
                </a:lnTo>
                <a:close/>
              </a:path>
            </a:pathLst>
          </a:custGeom>
          <a:pattFill prst="pct5">
            <a:fgClr>
              <a:schemeClr val="tx1">
                <a:lumMod val="75000"/>
              </a:schemeClr>
            </a:fgClr>
            <a:bgClr>
              <a:schemeClr val="tx1">
                <a:lumMod val="95000"/>
              </a:schemeClr>
            </a:bgClr>
          </a:pattFill>
        </p:spPr>
        <p:txBody>
          <a:bodyPr/>
          <a:lstStyle/>
          <a:p>
            <a:pPr marL="285750" marR="0" lvl="0" indent="-28575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dirty="0"/>
              <a:t>Drop a Photo Here</a:t>
            </a:r>
          </a:p>
        </p:txBody>
      </p:sp>
      <p:sp>
        <p:nvSpPr>
          <p:cNvPr id="2" name="Title 1"/>
          <p:cNvSpPr>
            <a:spLocks noGrp="1"/>
          </p:cNvSpPr>
          <p:nvPr>
            <p:ph type="ctrTitle" hasCustomPrompt="1"/>
          </p:nvPr>
        </p:nvSpPr>
        <p:spPr>
          <a:xfrm>
            <a:off x="6568075" y="1378672"/>
            <a:ext cx="4945342" cy="2616199"/>
          </a:xfrm>
        </p:spPr>
        <p:txBody>
          <a:bodyPr anchor="b">
            <a:normAutofit/>
          </a:bodyPr>
          <a:lstStyle>
            <a:lvl1pPr algn="r">
              <a:defRPr sz="6000">
                <a:effectLst/>
              </a:defRPr>
            </a:lvl1pPr>
          </a:lstStyle>
          <a:p>
            <a:r>
              <a:rPr lang="en-US"/>
              <a:t>Presentation Title</a:t>
            </a:r>
            <a:endParaRPr lang="en-US" dirty="0"/>
          </a:p>
        </p:txBody>
      </p:sp>
      <p:sp>
        <p:nvSpPr>
          <p:cNvPr id="3" name="Subtitle 2"/>
          <p:cNvSpPr>
            <a:spLocks noGrp="1"/>
          </p:cNvSpPr>
          <p:nvPr>
            <p:ph type="subTitle" idx="1" hasCustomPrompt="1"/>
          </p:nvPr>
        </p:nvSpPr>
        <p:spPr>
          <a:xfrm>
            <a:off x="6568075" y="3996267"/>
            <a:ext cx="4934947" cy="355262"/>
          </a:xfrm>
        </p:spPr>
        <p:txBody>
          <a:bodyPr anchor="t">
            <a:normAutofit/>
          </a:bodyPr>
          <a:lstStyle>
            <a:lvl1pPr marL="0" indent="0" algn="r">
              <a:buNone/>
              <a:defRPr sz="21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Skidmore College</a:t>
            </a:r>
          </a:p>
        </p:txBody>
      </p:sp>
      <p:sp>
        <p:nvSpPr>
          <p:cNvPr id="11" name="Rectangle 10"/>
          <p:cNvSpPr/>
          <p:nvPr userDrawn="1"/>
        </p:nvSpPr>
        <p:spPr>
          <a:xfrm>
            <a:off x="4659910" y="-3987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p:cNvSpPr/>
          <p:nvPr userDrawn="1"/>
        </p:nvSpPr>
        <p:spPr>
          <a:xfrm>
            <a:off x="5247284" y="-114486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p:cNvSpPr/>
          <p:nvPr userDrawn="1"/>
        </p:nvSpPr>
        <p:spPr>
          <a:xfrm>
            <a:off x="4964710" y="-939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p:cNvSpPr/>
          <p:nvPr userDrawn="1"/>
        </p:nvSpPr>
        <p:spPr>
          <a:xfrm>
            <a:off x="8554317" y="4466640"/>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p:cNvSpPr/>
          <p:nvPr userDrawn="1"/>
        </p:nvSpPr>
        <p:spPr>
          <a:xfrm>
            <a:off x="9141691" y="3720515"/>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0"/>
          <p:cNvSpPr/>
          <p:nvPr userDrawn="1"/>
        </p:nvSpPr>
        <p:spPr>
          <a:xfrm>
            <a:off x="8859117" y="482329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752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5461000"/>
            <a:ext cx="11429999" cy="685800"/>
          </a:xfrm>
        </p:spPr>
        <p:txBody>
          <a:bodyPr/>
          <a:lstStyle>
            <a:lvl1pPr algn="ctr">
              <a:defRPr spc="500" baseline="0"/>
            </a:lvl1pPr>
          </a:lstStyle>
          <a:p>
            <a:r>
              <a:rPr lang="en-US" dirty="0"/>
              <a:t>INSERT  TITLE</a:t>
            </a:r>
          </a:p>
        </p:txBody>
      </p:sp>
      <p:sp>
        <p:nvSpPr>
          <p:cNvPr id="7" name="Picture Placeholder 6"/>
          <p:cNvSpPr>
            <a:spLocks noGrp="1"/>
          </p:cNvSpPr>
          <p:nvPr>
            <p:ph type="pic" sz="quarter" idx="10" hasCustomPrompt="1"/>
          </p:nvPr>
        </p:nvSpPr>
        <p:spPr>
          <a:xfrm>
            <a:off x="0" y="0"/>
            <a:ext cx="12192000" cy="5105400"/>
          </a:xfrm>
          <a:pattFill prst="pct5">
            <a:fgClr>
              <a:schemeClr val="tx2">
                <a:lumMod val="75000"/>
              </a:schemeClr>
            </a:fgClr>
            <a:bgClr>
              <a:schemeClr val="tx2">
                <a:lumMod val="95000"/>
              </a:schemeClr>
            </a:bgClr>
          </a:pattFill>
        </p:spPr>
        <p:txBody>
          <a:bodyPr/>
          <a:lstStyle>
            <a:lvl1pPr>
              <a:defRPr baseline="0"/>
            </a:lvl1pPr>
          </a:lstStyle>
          <a:p>
            <a:r>
              <a:rPr lang="en-US" dirty="0"/>
              <a:t>Drop a photo here</a:t>
            </a:r>
          </a:p>
        </p:txBody>
      </p:sp>
      <p:sp>
        <p:nvSpPr>
          <p:cNvPr id="4" name="Text Placeholder 3"/>
          <p:cNvSpPr>
            <a:spLocks noGrp="1"/>
          </p:cNvSpPr>
          <p:nvPr>
            <p:ph type="body" sz="quarter" idx="11"/>
          </p:nvPr>
        </p:nvSpPr>
        <p:spPr>
          <a:xfrm>
            <a:off x="381000" y="6146800"/>
            <a:ext cx="11429999" cy="522941"/>
          </a:xfrm>
        </p:spPr>
        <p:txBody>
          <a:bodyPr/>
          <a:lstStyle>
            <a:lvl1pPr marL="0" indent="0" algn="ctr">
              <a:buNone/>
              <a:defRPr>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3683292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4">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88099" y="2730500"/>
            <a:ext cx="5102224" cy="1015999"/>
          </a:xfrm>
        </p:spPr>
        <p:txBody>
          <a:bodyPr/>
          <a:lstStyle>
            <a:lvl1pPr algn="r">
              <a:defRPr/>
            </a:lvl1pPr>
          </a:lstStyle>
          <a:p>
            <a:r>
              <a:rPr lang="en-US" dirty="0"/>
              <a:t>Presentation 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748" y="3162300"/>
            <a:ext cx="3863662" cy="914400"/>
          </a:xfrm>
          <a:prstGeom prst="rect">
            <a:avLst/>
          </a:prstGeom>
        </p:spPr>
      </p:pic>
      <p:cxnSp>
        <p:nvCxnSpPr>
          <p:cNvPr id="8" name="Straight Connector 7"/>
          <p:cNvCxnSpPr/>
          <p:nvPr userDrawn="1"/>
        </p:nvCxnSpPr>
        <p:spPr>
          <a:xfrm>
            <a:off x="5346700" y="2730500"/>
            <a:ext cx="0" cy="14605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
          <p:cNvSpPr>
            <a:spLocks noGrp="1"/>
          </p:cNvSpPr>
          <p:nvPr>
            <p:ph type="body" sz="quarter" idx="11"/>
          </p:nvPr>
        </p:nvSpPr>
        <p:spPr>
          <a:xfrm>
            <a:off x="6388099" y="3746499"/>
            <a:ext cx="5102224" cy="522941"/>
          </a:xfrm>
        </p:spPr>
        <p:txBody>
          <a:bodyPr>
            <a:normAutofit/>
          </a:bodyPr>
          <a:lstStyle>
            <a:lvl1pPr marL="0" indent="0" algn="r">
              <a:buNone/>
              <a:defRPr sz="20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2286941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peaker 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5001" y="3347569"/>
            <a:ext cx="10868026" cy="662581"/>
          </a:xfrm>
        </p:spPr>
        <p:txBody>
          <a:bodyPr anchor="b"/>
          <a:lstStyle>
            <a:lvl1pPr algn="ctr">
              <a:defRPr sz="4000" b="0" cap="none"/>
            </a:lvl1pPr>
          </a:lstStyle>
          <a:p>
            <a:r>
              <a:rPr lang="en-US" dirty="0"/>
              <a:t>Insert Your Name</a:t>
            </a:r>
          </a:p>
        </p:txBody>
      </p:sp>
      <p:sp>
        <p:nvSpPr>
          <p:cNvPr id="3" name="Text Placeholder 2"/>
          <p:cNvSpPr>
            <a:spLocks noGrp="1"/>
          </p:cNvSpPr>
          <p:nvPr>
            <p:ph type="body" idx="1" hasCustomPrompt="1"/>
          </p:nvPr>
        </p:nvSpPr>
        <p:spPr>
          <a:xfrm>
            <a:off x="635001" y="4010151"/>
            <a:ext cx="10868025" cy="404219"/>
          </a:xfrm>
        </p:spPr>
        <p:txBody>
          <a:bodyPr anchor="t">
            <a:normAutofit/>
          </a:bodyPr>
          <a:lstStyle>
            <a:lvl1pPr marL="0" indent="0" algn="ctr">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Job Title</a:t>
            </a:r>
          </a:p>
        </p:txBody>
      </p:sp>
      <p:sp>
        <p:nvSpPr>
          <p:cNvPr id="18" name="Picture Placeholder 17"/>
          <p:cNvSpPr>
            <a:spLocks noGrp="1"/>
          </p:cNvSpPr>
          <p:nvPr>
            <p:ph type="pic" sz="quarter" idx="10" hasCustomPrompt="1"/>
          </p:nvPr>
        </p:nvSpPr>
        <p:spPr>
          <a:xfrm>
            <a:off x="4678363" y="351252"/>
            <a:ext cx="2781300" cy="2781300"/>
          </a:xfrm>
          <a:prstGeom prst="ellipse">
            <a:avLst/>
          </a:prstGeom>
          <a:pattFill prst="pct90">
            <a:fgClr>
              <a:schemeClr val="tx1"/>
            </a:fgClr>
            <a:bgClr>
              <a:schemeClr val="tx2">
                <a:lumMod val="50000"/>
              </a:schemeClr>
            </a:bgClr>
          </a:pattFill>
        </p:spPr>
        <p:txBody>
          <a:bodyPr/>
          <a:lstStyle/>
          <a:p>
            <a:r>
              <a:rPr lang="en-US" dirty="0"/>
              <a:t>Drop Photo</a:t>
            </a:r>
          </a:p>
        </p:txBody>
      </p:sp>
      <p:sp>
        <p:nvSpPr>
          <p:cNvPr id="6" name="Text Placeholder 3"/>
          <p:cNvSpPr>
            <a:spLocks noGrp="1"/>
          </p:cNvSpPr>
          <p:nvPr>
            <p:ph type="body" sz="quarter" idx="11"/>
          </p:nvPr>
        </p:nvSpPr>
        <p:spPr>
          <a:xfrm>
            <a:off x="635001" y="4414370"/>
            <a:ext cx="10868025" cy="1085477"/>
          </a:xfrm>
        </p:spPr>
        <p:txBody>
          <a:bodyPr>
            <a:normAutofit/>
          </a:bodyPr>
          <a:lstStyle>
            <a:lvl1pPr marL="0" indent="0" algn="ctr">
              <a:buNone/>
              <a:defRPr sz="2000">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256016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egin Timeline">
    <p:spTree>
      <p:nvGrpSpPr>
        <p:cNvPr id="1" name=""/>
        <p:cNvGrpSpPr/>
        <p:nvPr/>
      </p:nvGrpSpPr>
      <p:grpSpPr>
        <a:xfrm>
          <a:off x="0" y="0"/>
          <a:ext cx="0" cy="0"/>
          <a:chOff x="0" y="0"/>
          <a:chExt cx="0" cy="0"/>
        </a:xfrm>
      </p:grpSpPr>
      <p:cxnSp>
        <p:nvCxnSpPr>
          <p:cNvPr id="5" name="Straight Connector 4"/>
          <p:cNvCxnSpPr/>
          <p:nvPr userDrawn="1"/>
        </p:nvCxnSpPr>
        <p:spPr>
          <a:xfrm>
            <a:off x="2255264" y="2366682"/>
            <a:ext cx="1025818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6" name="Rounded Rectangle 5"/>
          <p:cNvSpPr/>
          <p:nvPr userDrawn="1"/>
        </p:nvSpPr>
        <p:spPr>
          <a:xfrm>
            <a:off x="1133396" y="2048916"/>
            <a:ext cx="11218688"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Title 1"/>
          <p:cNvSpPr txBox="1">
            <a:spLocks/>
          </p:cNvSpPr>
          <p:nvPr userDrawn="1"/>
        </p:nvSpPr>
        <p:spPr>
          <a:xfrm>
            <a:off x="1410732" y="2261229"/>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START</a:t>
            </a:r>
          </a:p>
        </p:txBody>
      </p:sp>
      <p:sp>
        <p:nvSpPr>
          <p:cNvPr id="20" name="Isosceles Triangle 21"/>
          <p:cNvSpPr/>
          <p:nvPr userDrawn="1"/>
        </p:nvSpPr>
        <p:spPr>
          <a:xfrm rot="10800000">
            <a:off x="3077455"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2"/>
          <p:cNvSpPr/>
          <p:nvPr userDrawn="1"/>
        </p:nvSpPr>
        <p:spPr>
          <a:xfrm rot="10800000">
            <a:off x="6065263"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3"/>
          <p:cNvSpPr/>
          <p:nvPr userDrawn="1"/>
        </p:nvSpPr>
        <p:spPr>
          <a:xfrm rot="10800000">
            <a:off x="9142078"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3"/>
          <p:cNvSpPr>
            <a:spLocks noGrp="1"/>
          </p:cNvSpPr>
          <p:nvPr>
            <p:ph type="body" sz="quarter" idx="11" hasCustomPrompt="1"/>
          </p:nvPr>
        </p:nvSpPr>
        <p:spPr>
          <a:xfrm>
            <a:off x="3077454" y="2187633"/>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8:00</a:t>
            </a:r>
          </a:p>
        </p:txBody>
      </p:sp>
      <p:sp>
        <p:nvSpPr>
          <p:cNvPr id="24" name="Text Placeholder 3"/>
          <p:cNvSpPr>
            <a:spLocks noGrp="1"/>
          </p:cNvSpPr>
          <p:nvPr>
            <p:ph type="body" sz="quarter" idx="12" hasCustomPrompt="1"/>
          </p:nvPr>
        </p:nvSpPr>
        <p:spPr>
          <a:xfrm>
            <a:off x="9142078" y="2192617"/>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10:00</a:t>
            </a:r>
            <a:endParaRPr lang="en-US" dirty="0"/>
          </a:p>
        </p:txBody>
      </p:sp>
      <p:sp>
        <p:nvSpPr>
          <p:cNvPr id="25" name="Text Placeholder 3"/>
          <p:cNvSpPr>
            <a:spLocks noGrp="1"/>
          </p:cNvSpPr>
          <p:nvPr>
            <p:ph type="body" sz="quarter" idx="13" hasCustomPrompt="1"/>
          </p:nvPr>
        </p:nvSpPr>
        <p:spPr>
          <a:xfrm>
            <a:off x="6003467" y="2183146"/>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9:00</a:t>
            </a:r>
          </a:p>
        </p:txBody>
      </p:sp>
      <p:sp>
        <p:nvSpPr>
          <p:cNvPr id="26" name="Text Placeholder 3"/>
          <p:cNvSpPr>
            <a:spLocks noGrp="1"/>
          </p:cNvSpPr>
          <p:nvPr>
            <p:ph type="body" sz="quarter" idx="14" hasCustomPrompt="1"/>
          </p:nvPr>
        </p:nvSpPr>
        <p:spPr>
          <a:xfrm>
            <a:off x="2932896" y="2932497"/>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7" name="Text Placeholder 3"/>
          <p:cNvSpPr>
            <a:spLocks noGrp="1"/>
          </p:cNvSpPr>
          <p:nvPr>
            <p:ph type="body" sz="quarter" idx="15" hasCustomPrompt="1"/>
          </p:nvPr>
        </p:nvSpPr>
        <p:spPr>
          <a:xfrm>
            <a:off x="6003467" y="298552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8" name="Text Placeholder 3"/>
          <p:cNvSpPr>
            <a:spLocks noGrp="1"/>
          </p:cNvSpPr>
          <p:nvPr>
            <p:ph type="body" sz="quarter" idx="16" hasCustomPrompt="1"/>
          </p:nvPr>
        </p:nvSpPr>
        <p:spPr>
          <a:xfrm>
            <a:off x="9020103" y="2921386"/>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9" name="Text Placeholder 3"/>
          <p:cNvSpPr>
            <a:spLocks noGrp="1"/>
          </p:cNvSpPr>
          <p:nvPr>
            <p:ph type="body" sz="quarter" idx="17" hasCustomPrompt="1"/>
          </p:nvPr>
        </p:nvSpPr>
        <p:spPr>
          <a:xfrm>
            <a:off x="2932896" y="3279229"/>
            <a:ext cx="2087182" cy="25164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lang="en-US" sz="1600" dirty="0" smtClean="0">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0" name="Text Placeholder 3"/>
          <p:cNvSpPr>
            <a:spLocks noGrp="1"/>
          </p:cNvSpPr>
          <p:nvPr>
            <p:ph type="body" sz="quarter" idx="18" hasCustomPrompt="1"/>
          </p:nvPr>
        </p:nvSpPr>
        <p:spPr>
          <a:xfrm>
            <a:off x="6003467" y="3343372"/>
            <a:ext cx="2087182" cy="2452310"/>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1" name="Text Placeholder 3"/>
          <p:cNvSpPr>
            <a:spLocks noGrp="1"/>
          </p:cNvSpPr>
          <p:nvPr>
            <p:ph type="body" sz="quarter" idx="19" hasCustomPrompt="1"/>
          </p:nvPr>
        </p:nvSpPr>
        <p:spPr>
          <a:xfrm>
            <a:off x="9020103" y="3274729"/>
            <a:ext cx="2087182" cy="25209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3129246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Timeline">
    <p:spTree>
      <p:nvGrpSpPr>
        <p:cNvPr id="1" name=""/>
        <p:cNvGrpSpPr/>
        <p:nvPr/>
      </p:nvGrpSpPr>
      <p:grpSpPr>
        <a:xfrm>
          <a:off x="0" y="0"/>
          <a:ext cx="0" cy="0"/>
          <a:chOff x="0" y="0"/>
          <a:chExt cx="0" cy="0"/>
        </a:xfrm>
      </p:grpSpPr>
      <p:cxnSp>
        <p:nvCxnSpPr>
          <p:cNvPr id="22" name="Straight Connector 21"/>
          <p:cNvCxnSpPr/>
          <p:nvPr userDrawn="1"/>
        </p:nvCxnSpPr>
        <p:spPr>
          <a:xfrm>
            <a:off x="-72998" y="2405529"/>
            <a:ext cx="1040069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23" name="Rounded Rectangle 22"/>
          <p:cNvSpPr/>
          <p:nvPr userDrawn="1"/>
        </p:nvSpPr>
        <p:spPr>
          <a:xfrm>
            <a:off x="-242047" y="2067347"/>
            <a:ext cx="11387737"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6" name="Title 1"/>
          <p:cNvSpPr txBox="1">
            <a:spLocks/>
          </p:cNvSpPr>
          <p:nvPr userDrawn="1"/>
        </p:nvSpPr>
        <p:spPr>
          <a:xfrm>
            <a:off x="9863169" y="2274676"/>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END</a:t>
            </a:r>
          </a:p>
        </p:txBody>
      </p:sp>
      <p:sp>
        <p:nvSpPr>
          <p:cNvPr id="37" name="Isosceles Triangle 21"/>
          <p:cNvSpPr/>
          <p:nvPr userDrawn="1"/>
        </p:nvSpPr>
        <p:spPr>
          <a:xfrm rot="10800000">
            <a:off x="1401900"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22"/>
          <p:cNvSpPr/>
          <p:nvPr userDrawn="1"/>
        </p:nvSpPr>
        <p:spPr>
          <a:xfrm rot="10800000">
            <a:off x="4389708"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23"/>
          <p:cNvSpPr/>
          <p:nvPr userDrawn="1"/>
        </p:nvSpPr>
        <p:spPr>
          <a:xfrm rot="10800000">
            <a:off x="7466523"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3"/>
          <p:cNvSpPr>
            <a:spLocks noGrp="1"/>
          </p:cNvSpPr>
          <p:nvPr>
            <p:ph type="body" sz="quarter" idx="11" hasCustomPrompt="1"/>
          </p:nvPr>
        </p:nvSpPr>
        <p:spPr>
          <a:xfrm>
            <a:off x="1315890" y="2225375"/>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11:00</a:t>
            </a:r>
          </a:p>
        </p:txBody>
      </p:sp>
      <p:sp>
        <p:nvSpPr>
          <p:cNvPr id="21" name="Text Placeholder 3"/>
          <p:cNvSpPr>
            <a:spLocks noGrp="1"/>
          </p:cNvSpPr>
          <p:nvPr>
            <p:ph type="body" sz="quarter" idx="12" hasCustomPrompt="1"/>
          </p:nvPr>
        </p:nvSpPr>
        <p:spPr>
          <a:xfrm>
            <a:off x="7380514" y="2230359"/>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1:00</a:t>
            </a:r>
          </a:p>
        </p:txBody>
      </p:sp>
      <p:sp>
        <p:nvSpPr>
          <p:cNvPr id="40" name="Text Placeholder 3"/>
          <p:cNvSpPr>
            <a:spLocks noGrp="1"/>
          </p:cNvSpPr>
          <p:nvPr>
            <p:ph type="body" sz="quarter" idx="13" hasCustomPrompt="1"/>
          </p:nvPr>
        </p:nvSpPr>
        <p:spPr>
          <a:xfrm>
            <a:off x="4241903" y="2220888"/>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12:00</a:t>
            </a:r>
          </a:p>
        </p:txBody>
      </p:sp>
      <p:sp>
        <p:nvSpPr>
          <p:cNvPr id="41" name="Text Placeholder 3"/>
          <p:cNvSpPr>
            <a:spLocks noGrp="1"/>
          </p:cNvSpPr>
          <p:nvPr>
            <p:ph type="body" sz="quarter" idx="14" hasCustomPrompt="1"/>
          </p:nvPr>
        </p:nvSpPr>
        <p:spPr>
          <a:xfrm>
            <a:off x="1171332" y="297023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2" name="Text Placeholder 3"/>
          <p:cNvSpPr>
            <a:spLocks noGrp="1"/>
          </p:cNvSpPr>
          <p:nvPr>
            <p:ph type="body" sz="quarter" idx="15" hasCustomPrompt="1"/>
          </p:nvPr>
        </p:nvSpPr>
        <p:spPr>
          <a:xfrm>
            <a:off x="4241903" y="3023271"/>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3" name="Text Placeholder 3"/>
          <p:cNvSpPr>
            <a:spLocks noGrp="1"/>
          </p:cNvSpPr>
          <p:nvPr>
            <p:ph type="body" sz="quarter" idx="16" hasCustomPrompt="1"/>
          </p:nvPr>
        </p:nvSpPr>
        <p:spPr>
          <a:xfrm>
            <a:off x="7258539" y="2959128"/>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4" name="Text Placeholder 3"/>
          <p:cNvSpPr>
            <a:spLocks noGrp="1"/>
          </p:cNvSpPr>
          <p:nvPr>
            <p:ph type="body" sz="quarter" idx="17" hasCustomPrompt="1"/>
          </p:nvPr>
        </p:nvSpPr>
        <p:spPr>
          <a:xfrm>
            <a:off x="1171332" y="33169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5" name="Text Placeholder 3"/>
          <p:cNvSpPr>
            <a:spLocks noGrp="1"/>
          </p:cNvSpPr>
          <p:nvPr>
            <p:ph type="body" sz="quarter" idx="18" hasCustomPrompt="1"/>
          </p:nvPr>
        </p:nvSpPr>
        <p:spPr>
          <a:xfrm>
            <a:off x="4241903" y="3381114"/>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6" name="Text Placeholder 3"/>
          <p:cNvSpPr>
            <a:spLocks noGrp="1"/>
          </p:cNvSpPr>
          <p:nvPr>
            <p:ph type="body" sz="quarter" idx="19" hasCustomPrompt="1"/>
          </p:nvPr>
        </p:nvSpPr>
        <p:spPr>
          <a:xfrm>
            <a:off x="7258539" y="33124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8081230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4613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D8845-5B0A-44AF-9B4B-C58B1DABD4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80F5B3-50C6-4E2B-9171-BB03D178D15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0E6D8-E3E1-443C-86F3-C2DA4A01DA8F}"/>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5F86A8E2-E496-4DAD-B425-2C245513BC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EF831-EEAE-4E02-8BCB-8FE8326333A3}"/>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174554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Green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1939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Designe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604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ection Divider">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629647"/>
            <a:ext cx="11430000" cy="1752599"/>
          </a:xfrm>
        </p:spPr>
        <p:txBody>
          <a:bodyPr>
            <a:normAutofit/>
          </a:bodyPr>
          <a:lstStyle>
            <a:lvl1pPr>
              <a:defRPr sz="7200">
                <a:solidFill>
                  <a:schemeClr val="tx1"/>
                </a:solidFill>
              </a:defRPr>
            </a:lvl1pPr>
          </a:lstStyle>
          <a:p>
            <a:r>
              <a:rPr lang="en-US" dirty="0"/>
              <a:t>Section Title</a:t>
            </a:r>
          </a:p>
        </p:txBody>
      </p:sp>
    </p:spTree>
    <p:extLst>
      <p:ext uri="{BB962C8B-B14F-4D97-AF65-F5344CB8AC3E}">
        <p14:creationId xmlns:p14="http://schemas.microsoft.com/office/powerpoint/2010/main" val="1589749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a:lstStyle>
            <a:lvl1pPr algn="l">
              <a:defRPr/>
            </a:lvl1pPr>
          </a:lstStyle>
          <a:p>
            <a:r>
              <a:rPr lang="en-US" dirty="0"/>
              <a:t>Title</a:t>
            </a:r>
          </a:p>
        </p:txBody>
      </p:sp>
      <p:sp>
        <p:nvSpPr>
          <p:cNvPr id="3" name="Content Placeholder 2"/>
          <p:cNvSpPr>
            <a:spLocks noGrp="1"/>
          </p:cNvSpPr>
          <p:nvPr>
            <p:ph idx="1" hasCustomPrompt="1"/>
          </p:nvPr>
        </p:nvSpPr>
        <p:spPr>
          <a:xfrm>
            <a:off x="381000" y="1600200"/>
            <a:ext cx="11430000" cy="4029635"/>
          </a:xfrm>
        </p:spPr>
        <p:txBody>
          <a:bodyPr anchor="ctr"/>
          <a:lstStyle/>
          <a:p>
            <a:pPr lvl="0"/>
            <a:r>
              <a:rPr lang="en-US" dirty="0"/>
              <a:t>1 Click to edit</a:t>
            </a:r>
          </a:p>
          <a:p>
            <a:pPr lvl="0"/>
            <a:r>
              <a:rPr lang="en-US" dirty="0"/>
              <a:t>2</a:t>
            </a:r>
          </a:p>
          <a:p>
            <a:pPr lvl="0"/>
            <a:r>
              <a:rPr lang="en-US" dirty="0"/>
              <a:t>3</a:t>
            </a:r>
          </a:p>
          <a:p>
            <a:pPr lvl="0"/>
            <a:r>
              <a:rPr lang="en-US" dirty="0"/>
              <a:t>4</a:t>
            </a:r>
          </a:p>
          <a:p>
            <a:pPr lvl="0"/>
            <a:r>
              <a:rPr lang="en-US" dirty="0"/>
              <a:t>5</a:t>
            </a:r>
          </a:p>
          <a:p>
            <a:pPr lvl="0"/>
            <a:r>
              <a:rPr lang="en-US" dirty="0"/>
              <a:t>6</a:t>
            </a:r>
          </a:p>
        </p:txBody>
      </p:sp>
    </p:spTree>
    <p:extLst>
      <p:ext uri="{BB962C8B-B14F-4D97-AF65-F5344CB8AC3E}">
        <p14:creationId xmlns:p14="http://schemas.microsoft.com/office/powerpoint/2010/main" val="3687951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ubtitle,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vert="horz" lIns="91440" tIns="45720" rIns="91440" bIns="45720" rtlCol="0" anchor="ctr">
            <a:normAutofit/>
          </a:bodyPr>
          <a:lstStyle>
            <a:lvl1pPr algn="l">
              <a:defRPr lang="en-US" b="0" dirty="0"/>
            </a:lvl1pPr>
          </a:lstStyle>
          <a:p>
            <a:pPr marL="0" lvl="0"/>
            <a:r>
              <a:rPr lang="en-US" dirty="0"/>
              <a:t>Big Title</a:t>
            </a:r>
          </a:p>
        </p:txBody>
      </p:sp>
      <p:sp>
        <p:nvSpPr>
          <p:cNvPr id="10" name="Text Placeholder 9"/>
          <p:cNvSpPr>
            <a:spLocks noGrp="1"/>
          </p:cNvSpPr>
          <p:nvPr>
            <p:ph type="body" sz="quarter" idx="13" hasCustomPrompt="1"/>
          </p:nvPr>
        </p:nvSpPr>
        <p:spPr>
          <a:xfrm>
            <a:off x="381001" y="1600200"/>
            <a:ext cx="11430000" cy="609600"/>
          </a:xfrm>
        </p:spPr>
        <p:txBody>
          <a:bodyPr vert="horz" lIns="91440" tIns="45720" rIns="91440" bIns="45720" rtlCol="0" anchor="b">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b="1"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Praesent</a:t>
            </a:r>
            <a:r>
              <a:rPr lang="en-US" dirty="0"/>
              <a:t> </a:t>
            </a:r>
            <a:r>
              <a:rPr lang="en-US" dirty="0" err="1"/>
              <a:t>vestibulum</a:t>
            </a:r>
            <a:r>
              <a:rPr lang="en-US" dirty="0"/>
              <a:t> </a:t>
            </a:r>
            <a:r>
              <a:rPr lang="en-US" dirty="0" err="1"/>
              <a:t>euismod</a:t>
            </a:r>
            <a:r>
              <a:rPr lang="en-US" dirty="0"/>
              <a:t> </a:t>
            </a:r>
            <a:r>
              <a:rPr lang="en-US" dirty="0" err="1"/>
              <a:t>rhoncus</a:t>
            </a:r>
            <a:r>
              <a:rPr lang="en-US" dirty="0"/>
              <a:t>.</a:t>
            </a:r>
          </a:p>
        </p:txBody>
      </p:sp>
      <p:sp>
        <p:nvSpPr>
          <p:cNvPr id="3" name="Text Placeholder 2"/>
          <p:cNvSpPr>
            <a:spLocks noGrp="1"/>
          </p:cNvSpPr>
          <p:nvPr>
            <p:ph type="body" idx="1" hasCustomPrompt="1"/>
          </p:nvPr>
        </p:nvSpPr>
        <p:spPr>
          <a:xfrm>
            <a:off x="381000" y="2514599"/>
            <a:ext cx="11430000" cy="3074894"/>
          </a:xfrm>
        </p:spPr>
        <p:txBody>
          <a:bodyPr anchor="t">
            <a:normAutofit/>
          </a:bodyPr>
          <a:lstStyle>
            <a:lvl1pPr marL="0" indent="0" algn="l">
              <a:buNone/>
              <a:defRPr lang="en-US" b="0" i="0" smtClean="0">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err="1"/>
              <a:t>ulla</a:t>
            </a:r>
            <a:r>
              <a:rPr lang="en-US" dirty="0"/>
              <a:t> </a:t>
            </a:r>
            <a:r>
              <a:rPr lang="en-US" dirty="0" err="1"/>
              <a:t>sollicitudin</a:t>
            </a:r>
            <a:r>
              <a:rPr lang="en-US" dirty="0"/>
              <a:t> </a:t>
            </a:r>
            <a:r>
              <a:rPr lang="en-US" dirty="0" err="1"/>
              <a:t>risus</a:t>
            </a:r>
            <a:r>
              <a:rPr lang="en-US" dirty="0"/>
              <a:t> </a:t>
            </a:r>
            <a:r>
              <a:rPr lang="en-US" dirty="0" err="1"/>
              <a:t>mauris</a:t>
            </a:r>
            <a:r>
              <a:rPr lang="en-US" dirty="0"/>
              <a:t>, </a:t>
            </a:r>
            <a:r>
              <a:rPr lang="en-US" dirty="0" err="1"/>
              <a:t>posuere</a:t>
            </a:r>
            <a:r>
              <a:rPr lang="en-US" dirty="0"/>
              <a:t> convallis </a:t>
            </a:r>
            <a:r>
              <a:rPr lang="en-US" dirty="0" err="1"/>
              <a:t>tortor</a:t>
            </a:r>
            <a:r>
              <a:rPr lang="en-US" dirty="0"/>
              <a:t> </a:t>
            </a:r>
            <a:r>
              <a:rPr lang="en-US" dirty="0" err="1"/>
              <a:t>ultrices</a:t>
            </a:r>
            <a:r>
              <a:rPr lang="en-US" dirty="0"/>
              <a:t> sit </a:t>
            </a:r>
            <a:r>
              <a:rPr lang="en-US" dirty="0" err="1"/>
              <a:t>amet</a:t>
            </a:r>
            <a:r>
              <a:rPr lang="en-US" dirty="0"/>
              <a:t>. Integer </a:t>
            </a:r>
            <a:r>
              <a:rPr lang="en-US" dirty="0" err="1"/>
              <a:t>vel</a:t>
            </a:r>
            <a:r>
              <a:rPr lang="en-US" dirty="0"/>
              <a:t> ipsum quam. </a:t>
            </a:r>
            <a:r>
              <a:rPr lang="en-US" dirty="0" err="1"/>
              <a:t>Ut</a:t>
            </a:r>
            <a:r>
              <a:rPr lang="en-US" dirty="0"/>
              <a:t> </a:t>
            </a:r>
            <a:r>
              <a:rPr lang="en-US" dirty="0" err="1"/>
              <a:t>sed</a:t>
            </a:r>
            <a:r>
              <a:rPr lang="en-US" dirty="0"/>
              <a:t> </a:t>
            </a:r>
            <a:r>
              <a:rPr lang="en-US" dirty="0" err="1"/>
              <a:t>iaculis</a:t>
            </a:r>
            <a:r>
              <a:rPr lang="en-US" dirty="0"/>
              <a:t> ligula. </a:t>
            </a:r>
            <a:r>
              <a:rPr lang="en-US" dirty="0" err="1"/>
              <a:t>Nullam</a:t>
            </a:r>
            <a:r>
              <a:rPr lang="en-US" dirty="0"/>
              <a:t> a convallis </a:t>
            </a:r>
            <a:r>
              <a:rPr lang="en-US" dirty="0" err="1"/>
              <a:t>mauris</a:t>
            </a:r>
            <a:r>
              <a:rPr lang="en-US" dirty="0"/>
              <a:t>. </a:t>
            </a:r>
            <a:r>
              <a:rPr lang="en-US" dirty="0" err="1"/>
              <a:t>Curabitur</a:t>
            </a:r>
            <a:r>
              <a:rPr lang="en-US" dirty="0"/>
              <a:t> </a:t>
            </a:r>
            <a:r>
              <a:rPr lang="en-US" dirty="0" err="1"/>
              <a:t>pulvinar</a:t>
            </a:r>
            <a:r>
              <a:rPr lang="en-US" dirty="0"/>
              <a:t> libero tempus </a:t>
            </a:r>
            <a:r>
              <a:rPr lang="en-US" dirty="0" err="1"/>
              <a:t>tincidunt</a:t>
            </a:r>
            <a:r>
              <a:rPr lang="en-US" dirty="0"/>
              <a:t> </a:t>
            </a:r>
            <a:r>
              <a:rPr lang="en-US" dirty="0" err="1"/>
              <a:t>aliquam</a:t>
            </a:r>
            <a:r>
              <a:rPr lang="en-US" dirty="0"/>
              <a:t>. </a:t>
            </a:r>
            <a:r>
              <a:rPr lang="en-US" dirty="0" err="1"/>
              <a:t>Aliquam</a:t>
            </a:r>
            <a:r>
              <a:rPr lang="en-US" dirty="0"/>
              <a:t> et ex ante. </a:t>
            </a:r>
            <a:r>
              <a:rPr lang="en-US" dirty="0" err="1"/>
              <a:t>Cras</a:t>
            </a:r>
            <a:r>
              <a:rPr lang="en-US" dirty="0"/>
              <a:t> </a:t>
            </a:r>
            <a:r>
              <a:rPr lang="en-US" dirty="0" err="1"/>
              <a:t>mollis</a:t>
            </a:r>
            <a:r>
              <a:rPr lang="en-US" dirty="0"/>
              <a:t> </a:t>
            </a:r>
            <a:r>
              <a:rPr lang="en-US" dirty="0" err="1"/>
              <a:t>eget</a:t>
            </a:r>
            <a:r>
              <a:rPr lang="en-US" dirty="0"/>
              <a:t> </a:t>
            </a:r>
            <a:r>
              <a:rPr lang="en-US" dirty="0" err="1"/>
              <a:t>turpis</a:t>
            </a:r>
            <a:r>
              <a:rPr lang="en-US" dirty="0"/>
              <a:t> </a:t>
            </a:r>
            <a:r>
              <a:rPr lang="en-US" dirty="0" err="1"/>
              <a:t>eu</a:t>
            </a:r>
            <a:r>
              <a:rPr lang="en-US" dirty="0"/>
              <a:t> </a:t>
            </a:r>
            <a:r>
              <a:rPr lang="en-US" dirty="0" err="1"/>
              <a:t>rhoncus</a:t>
            </a:r>
            <a:r>
              <a:rPr lang="en-US" dirty="0"/>
              <a:t>. Nam </a:t>
            </a:r>
            <a:r>
              <a:rPr lang="en-US" dirty="0" err="1"/>
              <a:t>viverra</a:t>
            </a:r>
            <a:r>
              <a:rPr lang="en-US" dirty="0"/>
              <a:t> </a:t>
            </a:r>
            <a:r>
              <a:rPr lang="en-US" dirty="0" err="1"/>
              <a:t>condimentum</a:t>
            </a:r>
            <a:r>
              <a:rPr lang="en-US" dirty="0"/>
              <a:t> </a:t>
            </a:r>
            <a:r>
              <a:rPr lang="en-US" dirty="0" err="1"/>
              <a:t>leo</a:t>
            </a:r>
            <a:r>
              <a:rPr lang="en-US" dirty="0"/>
              <a:t>, </a:t>
            </a:r>
            <a:r>
              <a:rPr lang="en-US" dirty="0" err="1"/>
              <a:t>eget</a:t>
            </a:r>
            <a:r>
              <a:rPr lang="en-US" dirty="0"/>
              <a:t> </a:t>
            </a:r>
            <a:r>
              <a:rPr lang="en-US" dirty="0" err="1"/>
              <a:t>mollis</a:t>
            </a:r>
            <a:r>
              <a:rPr lang="en-US" dirty="0"/>
              <a:t> </a:t>
            </a:r>
            <a:r>
              <a:rPr lang="en-US" dirty="0" err="1"/>
              <a:t>nulla</a:t>
            </a:r>
            <a:r>
              <a:rPr lang="en-US" dirty="0"/>
              <a:t> </a:t>
            </a:r>
            <a:r>
              <a:rPr lang="en-US" dirty="0" err="1"/>
              <a:t>ultrices</a:t>
            </a:r>
            <a:r>
              <a:rPr lang="en-US" dirty="0"/>
              <a:t> </a:t>
            </a:r>
            <a:r>
              <a:rPr lang="en-US" dirty="0" err="1"/>
              <a:t>fermentum</a:t>
            </a:r>
            <a:r>
              <a:rPr lang="en-US" dirty="0"/>
              <a:t>. </a:t>
            </a:r>
          </a:p>
        </p:txBody>
      </p:sp>
    </p:spTree>
    <p:extLst>
      <p:ext uri="{BB962C8B-B14F-4D97-AF65-F5344CB8AC3E}">
        <p14:creationId xmlns:p14="http://schemas.microsoft.com/office/powerpoint/2010/main" val="1178670358"/>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42901"/>
            <a:ext cx="11468100" cy="1028700"/>
          </a:xfrm>
        </p:spPr>
        <p:txBody>
          <a:bodyPr/>
          <a:lstStyle>
            <a:lvl1pPr>
              <a:defRPr/>
            </a:lvl1pPr>
          </a:lstStyle>
          <a:p>
            <a:r>
              <a:rPr lang="en-US" dirty="0"/>
              <a:t>Title</a:t>
            </a:r>
          </a:p>
        </p:txBody>
      </p:sp>
      <p:sp>
        <p:nvSpPr>
          <p:cNvPr id="3" name="Text Placeholder 2"/>
          <p:cNvSpPr>
            <a:spLocks noGrp="1"/>
          </p:cNvSpPr>
          <p:nvPr>
            <p:ph type="body" idx="1" hasCustomPrompt="1"/>
          </p:nvPr>
        </p:nvSpPr>
        <p:spPr>
          <a:xfrm>
            <a:off x="381000"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p:cNvSpPr>
            <a:spLocks noGrp="1"/>
          </p:cNvSpPr>
          <p:nvPr>
            <p:ph sz="half" idx="2" hasCustomPrompt="1"/>
          </p:nvPr>
        </p:nvSpPr>
        <p:spPr>
          <a:xfrm>
            <a:off x="381000"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a:p>
            <a:pPr lvl="0"/>
            <a:endParaRPr lang="en-US" dirty="0"/>
          </a:p>
        </p:txBody>
      </p:sp>
      <p:sp>
        <p:nvSpPr>
          <p:cNvPr id="5" name="Text Placeholder 4"/>
          <p:cNvSpPr>
            <a:spLocks noGrp="1"/>
          </p:cNvSpPr>
          <p:nvPr>
            <p:ph type="body" sz="quarter" idx="3" hasCustomPrompt="1"/>
          </p:nvPr>
        </p:nvSpPr>
        <p:spPr>
          <a:xfrm>
            <a:off x="6155248"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p:cNvSpPr>
            <a:spLocks noGrp="1"/>
          </p:cNvSpPr>
          <p:nvPr>
            <p:ph sz="quarter" idx="4" hasCustomPrompt="1"/>
          </p:nvPr>
        </p:nvSpPr>
        <p:spPr>
          <a:xfrm>
            <a:off x="6155248"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p:txBody>
      </p:sp>
    </p:spTree>
    <p:extLst>
      <p:ext uri="{BB962C8B-B14F-4D97-AF65-F5344CB8AC3E}">
        <p14:creationId xmlns:p14="http://schemas.microsoft.com/office/powerpoint/2010/main" val="1107002762"/>
      </p:ext>
    </p:extLst>
  </p:cSld>
  <p:clrMapOvr>
    <a:masterClrMapping/>
  </p:clrMapOvr>
  <p:extLst>
    <p:ext uri="{DCECCB84-F9BA-43D5-87BE-67443E8EF086}">
      <p15:sldGuideLst xmlns:p15="http://schemas.microsoft.com/office/powerpoint/2012/main">
        <p15:guide id="1" orient="horz" pos="216">
          <p15:clr>
            <a:srgbClr val="FBAE40"/>
          </p15:clr>
        </p15:guide>
        <p15:guide id="2" pos="240">
          <p15:clr>
            <a:srgbClr val="FBAE40"/>
          </p15:clr>
        </p15:guide>
        <p15:guide id="3" pos="7464">
          <p15:clr>
            <a:srgbClr val="FBAE40"/>
          </p15:clr>
        </p15:guide>
        <p15:guide id="4" orient="horz" pos="864">
          <p15:clr>
            <a:srgbClr val="FBAE40"/>
          </p15:clr>
        </p15:guide>
        <p15:guide id="5" orient="horz" pos="1008">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381000" y="457200"/>
            <a:ext cx="10309412" cy="817561"/>
          </a:xfrm>
        </p:spPr>
        <p:txBody>
          <a:bodyPr/>
          <a:lstStyle/>
          <a:p>
            <a:r>
              <a:rPr lang="en-US" dirty="0"/>
              <a:t>THREE COLUMN TEXT</a:t>
            </a:r>
          </a:p>
        </p:txBody>
      </p:sp>
      <p:sp>
        <p:nvSpPr>
          <p:cNvPr id="9" name="Text Placeholder 2"/>
          <p:cNvSpPr>
            <a:spLocks noGrp="1"/>
          </p:cNvSpPr>
          <p:nvPr>
            <p:ph type="body" sz="quarter" idx="10"/>
          </p:nvPr>
        </p:nvSpPr>
        <p:spPr>
          <a:xfrm>
            <a:off x="381000" y="1584043"/>
            <a:ext cx="10309412" cy="342900"/>
          </a:xfrm>
        </p:spPr>
        <p:txBody>
          <a:bodyPr>
            <a:noAutofit/>
          </a:bodyPr>
          <a:lstStyle>
            <a:lvl1pPr marL="0" indent="0">
              <a:buNone/>
              <a:defRPr sz="1600"/>
            </a:lvl1pPr>
          </a:lstStyle>
          <a:p>
            <a:r>
              <a:rPr lang="en-US" dirty="0"/>
              <a:t>LOREM IPSUM, GIVING INFORMATION ON ITS ORIGINS, AS WELL AS A RANDOM TEXT HERE</a:t>
            </a:r>
          </a:p>
        </p:txBody>
      </p:sp>
      <p:sp>
        <p:nvSpPr>
          <p:cNvPr id="10" name="TextBox 9"/>
          <p:cNvSpPr txBox="1"/>
          <p:nvPr userDrawn="1"/>
        </p:nvSpPr>
        <p:spPr>
          <a:xfrm>
            <a:off x="381000" y="1971298"/>
            <a:ext cx="10309412" cy="3921073"/>
          </a:xfrm>
          <a:prstGeom prst="rect">
            <a:avLst/>
          </a:prstGeom>
          <a:noFill/>
        </p:spPr>
        <p:txBody>
          <a:bodyPr wrap="square" lIns="0" tIns="0" rIns="0" bIns="0" numCol="3" spcCol="457200" rtlCol="0">
            <a:spAutoFit/>
          </a:bodyPr>
          <a:lstStyle/>
          <a:p>
            <a:pPr>
              <a:lnSpc>
                <a:spcPct val="130000"/>
              </a:lnSpc>
            </a:pPr>
            <a:r>
              <a:rPr lang="en-US" sz="1400" dirty="0">
                <a:solidFill>
                  <a:schemeClr val="bg1"/>
                </a:solidFill>
                <a:latin typeface="+mn-lt"/>
                <a:ea typeface="Roboto Condensed Light" charset="0"/>
                <a:cs typeface="Roboto Condensed Light" charset="0"/>
              </a:rPr>
              <a:t>Lorem ipsum dolor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consectetur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adipiscing</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nibh</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placerat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sem.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ipsum. Nunc dolor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consequat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maximus et </a:t>
            </a:r>
            <a:r>
              <a:rPr lang="en-US" sz="1400" dirty="0" err="1">
                <a:solidFill>
                  <a:schemeClr val="bg1"/>
                </a:solidFill>
                <a:latin typeface="+mn-lt"/>
                <a:ea typeface="Roboto Condensed Light" charset="0"/>
                <a:cs typeface="Roboto Condensed Light" charset="0"/>
              </a:rPr>
              <a:t>enim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sapien</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egestas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eleifend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ex.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porta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in lorem in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quam at </a:t>
            </a:r>
            <a:r>
              <a:rPr lang="en-US" sz="1400" dirty="0" err="1">
                <a:solidFill>
                  <a:schemeClr val="bg1"/>
                </a:solidFill>
                <a:latin typeface="+mn-lt"/>
                <a:ea typeface="Roboto Condensed Light" charset="0"/>
                <a:cs typeface="Roboto Condensed Light" charset="0"/>
              </a:rPr>
              <a:t>pretium</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orci</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mi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hac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habitasse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platea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dictumst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vestibulum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euismod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Nam cursus </a:t>
            </a:r>
            <a:r>
              <a:rPr lang="en-US" sz="1400" dirty="0" err="1">
                <a:solidFill>
                  <a:schemeClr val="bg1"/>
                </a:solidFill>
                <a:latin typeface="+mn-lt"/>
                <a:ea typeface="Roboto Condensed Light" charset="0"/>
                <a:cs typeface="Roboto Condensed Light" charset="0"/>
              </a:rPr>
              <a:t>bibendum</a:t>
            </a:r>
            <a:r>
              <a:rPr lang="en-US" sz="1400" dirty="0">
                <a:solidFill>
                  <a:schemeClr val="bg1"/>
                </a:solidFill>
                <a:latin typeface="+mn-lt"/>
                <a:ea typeface="Roboto Condensed Light" charset="0"/>
                <a:cs typeface="Roboto Condensed Light" charset="0"/>
              </a:rPr>
              <a:t> libero,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lobortis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convallis sed.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id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convallis </a:t>
            </a:r>
            <a:r>
              <a:rPr lang="en-US" sz="1400" dirty="0" err="1">
                <a:solidFill>
                  <a:schemeClr val="bg1"/>
                </a:solidFill>
                <a:latin typeface="+mn-lt"/>
                <a:ea typeface="Roboto Condensed Light" charset="0"/>
                <a:cs typeface="Roboto Condensed Light" charset="0"/>
              </a:rPr>
              <a:t>tortor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rutrum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venenatis</a:t>
            </a:r>
            <a:r>
              <a:rPr lang="en-US" sz="1400" dirty="0">
                <a:solidFill>
                  <a:schemeClr val="bg1"/>
                </a:solidFill>
                <a:latin typeface="+mn-lt"/>
                <a:ea typeface="Roboto Condensed Light" charset="0"/>
                <a:cs typeface="Roboto Condensed Light" charset="0"/>
              </a:rPr>
              <a:t> libero id </a:t>
            </a:r>
            <a:r>
              <a:rPr lang="en-US" sz="1400" dirty="0" err="1">
                <a:solidFill>
                  <a:schemeClr val="bg1"/>
                </a:solidFill>
                <a:latin typeface="+mn-lt"/>
                <a:ea typeface="Roboto Condensed Light" charset="0"/>
                <a:cs typeface="Roboto Condensed Light" charset="0"/>
              </a:rPr>
              <a:t>scelerisque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ultrices</a:t>
            </a:r>
            <a:r>
              <a:rPr lang="en-US" sz="1400" dirty="0">
                <a:solidFill>
                  <a:schemeClr val="bg1"/>
                </a:solidFill>
                <a:latin typeface="+mn-lt"/>
                <a:ea typeface="Roboto Condensed Light" charset="0"/>
                <a:cs typeface="Roboto Condensed Light" charset="0"/>
              </a:rPr>
              <a:t> magna a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ornare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imperdiet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dui. </a:t>
            </a:r>
            <a:r>
              <a:rPr lang="en-US" sz="1400" dirty="0" err="1">
                <a:solidFill>
                  <a:schemeClr val="bg1"/>
                </a:solidFill>
                <a:latin typeface="+mn-lt"/>
                <a:ea typeface="Roboto Condensed Light" charset="0"/>
                <a:cs typeface="Roboto Condensed Light" charset="0"/>
              </a:rPr>
              <a:t>Donec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mauris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posuere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auctor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ullamcorper</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sollicitudin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hendrerit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sodales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condimentum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a:t>
            </a:r>
            <a:r>
              <a:rPr lang="en-US" sz="1400" dirty="0">
                <a:solidFill>
                  <a:schemeClr val="bg1"/>
                </a:solidFill>
                <a:latin typeface="+mn-lt"/>
                <a:ea typeface="Roboto Condensed Light" charset="0"/>
                <a:cs typeface="Roboto Condensed Light" charset="0"/>
              </a:rPr>
              <a:t>. Cum </a:t>
            </a:r>
            <a:r>
              <a:rPr lang="en-US" sz="1400" dirty="0" err="1">
                <a:solidFill>
                  <a:schemeClr val="bg1"/>
                </a:solidFill>
                <a:latin typeface="+mn-lt"/>
                <a:ea typeface="Roboto Condensed Light" charset="0"/>
                <a:cs typeface="Roboto Condensed Light" charset="0"/>
              </a:rPr>
              <a:t>sociis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natoque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penatibus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magnis</a:t>
            </a:r>
            <a:r>
              <a:rPr lang="en-US" sz="1400" dirty="0">
                <a:solidFill>
                  <a:schemeClr val="bg1"/>
                </a:solidFill>
                <a:latin typeface="+mn-lt"/>
                <a:ea typeface="Roboto Condensed Light" charset="0"/>
                <a:cs typeface="Roboto Condensed Light" charset="0"/>
              </a:rPr>
              <a:t> dis parturient </a:t>
            </a:r>
            <a:r>
              <a:rPr lang="en-US" sz="1400" dirty="0" err="1">
                <a:solidFill>
                  <a:schemeClr val="bg1"/>
                </a:solidFill>
                <a:latin typeface="+mn-lt"/>
                <a:ea typeface="Roboto Condensed Light" charset="0"/>
                <a:cs typeface="Roboto Condensed Light" charset="0"/>
              </a:rPr>
              <a:t>montes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nascetur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ridiculus</a:t>
            </a:r>
            <a:r>
              <a:rPr lang="en-US" sz="1400" dirty="0">
                <a:solidFill>
                  <a:schemeClr val="bg1"/>
                </a:solidFill>
                <a:latin typeface="+mn-lt"/>
                <a:ea typeface="Roboto Condensed Light" charset="0"/>
                <a:cs typeface="Roboto Condensed Light" charset="0"/>
              </a:rPr>
              <a:t> mus. Integer non </a:t>
            </a:r>
            <a:r>
              <a:rPr lang="en-US" sz="1400" dirty="0" err="1">
                <a:solidFill>
                  <a:schemeClr val="bg1"/>
                </a:solidFill>
                <a:latin typeface="+mn-lt"/>
                <a:ea typeface="Roboto Condensed Light" charset="0"/>
                <a:cs typeface="Roboto Condensed Light" charset="0"/>
              </a:rPr>
              <a:t>nunc</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dapibus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interdum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molestie</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Aenean</a:t>
            </a:r>
            <a:r>
              <a:rPr lang="en-US" sz="1400" dirty="0">
                <a:solidFill>
                  <a:schemeClr val="bg1"/>
                </a:solidFill>
                <a:latin typeface="+mn-lt"/>
                <a:ea typeface="Roboto Condensed Light" charset="0"/>
                <a:cs typeface="Roboto Condensed Light" charset="0"/>
              </a:rPr>
              <a:t> et mi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a:t>
            </a:r>
          </a:p>
        </p:txBody>
      </p:sp>
    </p:spTree>
    <p:extLst>
      <p:ext uri="{BB962C8B-B14F-4D97-AF65-F5344CB8AC3E}">
        <p14:creationId xmlns:p14="http://schemas.microsoft.com/office/powerpoint/2010/main" val="7676704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6 Sections">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83323" y="442334"/>
            <a:ext cx="10363200" cy="817561"/>
          </a:xfrm>
        </p:spPr>
        <p:txBody>
          <a:bodyPr/>
          <a:lstStyle>
            <a:lvl1pPr algn="l">
              <a:defRPr/>
            </a:lvl1pPr>
          </a:lstStyle>
          <a:p>
            <a:r>
              <a:rPr lang="en-US" dirty="0"/>
              <a:t>Title</a:t>
            </a:r>
          </a:p>
        </p:txBody>
      </p:sp>
      <p:sp>
        <p:nvSpPr>
          <p:cNvPr id="12" name="Text Placeholder 2"/>
          <p:cNvSpPr>
            <a:spLocks noGrp="1"/>
          </p:cNvSpPr>
          <p:nvPr>
            <p:ph type="body" sz="quarter" idx="10" hasCustomPrompt="1"/>
          </p:nvPr>
        </p:nvSpPr>
        <p:spPr>
          <a:xfrm>
            <a:off x="383323" y="1617213"/>
            <a:ext cx="10363200" cy="408439"/>
          </a:xfrm>
        </p:spPr>
        <p:txBody>
          <a:bodyPr/>
          <a:lstStyle>
            <a:lvl1pPr marL="0" indent="0">
              <a:buNone/>
              <a:defRPr sz="2000"/>
            </a:lvl1pPr>
          </a:lstStyle>
          <a:p>
            <a:r>
              <a:rPr lang="en-US" dirty="0"/>
              <a:t>Subtitle</a:t>
            </a:r>
          </a:p>
        </p:txBody>
      </p:sp>
      <p:grpSp>
        <p:nvGrpSpPr>
          <p:cNvPr id="13" name="Group 12"/>
          <p:cNvGrpSpPr/>
          <p:nvPr userDrawn="1"/>
        </p:nvGrpSpPr>
        <p:grpSpPr>
          <a:xfrm>
            <a:off x="383323" y="2311949"/>
            <a:ext cx="3664242" cy="1565071"/>
            <a:chOff x="679938" y="2586751"/>
            <a:chExt cx="2977662" cy="1565071"/>
          </a:xfrm>
        </p:grpSpPr>
        <p:sp>
          <p:nvSpPr>
            <p:cNvPr id="16" name="TextBox 15"/>
            <p:cNvSpPr txBox="1"/>
            <p:nvPr/>
          </p:nvSpPr>
          <p:spPr>
            <a:xfrm>
              <a:off x="765908" y="2586751"/>
              <a:ext cx="2891692" cy="374461"/>
            </a:xfrm>
            <a:prstGeom prst="rect">
              <a:avLst/>
            </a:prstGeom>
            <a:noFill/>
          </p:spPr>
          <p:txBody>
            <a:bodyPr wrap="square" rtlCol="0">
              <a:spAutoFit/>
            </a:bodyPr>
            <a:lstStyle/>
            <a:p>
              <a:pPr>
                <a:lnSpc>
                  <a:spcPts val="2200"/>
                </a:lnSpc>
              </a:pPr>
              <a:r>
                <a:rPr lang="en-US" sz="2200" dirty="0">
                  <a:solidFill>
                    <a:schemeClr val="bg1"/>
                  </a:solidFill>
                </a:rPr>
                <a:t>One</a:t>
              </a:r>
            </a:p>
          </p:txBody>
        </p:sp>
        <p:cxnSp>
          <p:nvCxnSpPr>
            <p:cNvPr id="17" name="Straight Connector 16"/>
            <p:cNvCxnSpPr/>
            <p:nvPr/>
          </p:nvCxnSpPr>
          <p:spPr>
            <a:xfrm>
              <a:off x="868218"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79938"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20" name="Group 19"/>
          <p:cNvGrpSpPr/>
          <p:nvPr userDrawn="1"/>
        </p:nvGrpSpPr>
        <p:grpSpPr>
          <a:xfrm>
            <a:off x="4242948" y="1860570"/>
            <a:ext cx="3653482" cy="2016450"/>
            <a:chOff x="4518980" y="2135372"/>
            <a:chExt cx="2977662" cy="2016450"/>
          </a:xfrm>
        </p:grpSpPr>
        <p:grpSp>
          <p:nvGrpSpPr>
            <p:cNvPr id="21" name="Group 109"/>
            <p:cNvGrpSpPr>
              <a:grpSpLocks/>
            </p:cNvGrpSpPr>
            <p:nvPr/>
          </p:nvGrpSpPr>
          <p:grpSpPr bwMode="auto">
            <a:xfrm>
              <a:off x="4845110" y="2135372"/>
              <a:ext cx="235124" cy="153582"/>
              <a:chOff x="184" y="192"/>
              <a:chExt cx="297" cy="194"/>
            </a:xfrm>
            <a:solidFill>
              <a:schemeClr val="accent1"/>
            </a:solidFill>
          </p:grpSpPr>
          <p:sp>
            <p:nvSpPr>
              <p:cNvPr id="29" name="AutoShape 94"/>
              <p:cNvSpPr>
                <a:spLocks/>
              </p:cNvSpPr>
              <p:nvPr/>
            </p:nvSpPr>
            <p:spPr bwMode="auto">
              <a:xfrm>
                <a:off x="352" y="192"/>
                <a:ext cx="2" cy="1"/>
              </a:xfrm>
              <a:custGeom>
                <a:avLst/>
                <a:gdLst>
                  <a:gd name="T0" fmla="*/ 0 w 21600"/>
                  <a:gd name="T1" fmla="*/ 0 h 13852"/>
                  <a:gd name="T2" fmla="*/ 0 w 21600"/>
                  <a:gd name="T3" fmla="*/ 0 h 13852"/>
                  <a:gd name="T4" fmla="*/ 0 w 21600"/>
                  <a:gd name="T5" fmla="*/ 0 h 13852"/>
                  <a:gd name="T6" fmla="*/ 0 w 21600"/>
                  <a:gd name="T7" fmla="*/ 0 h 13852"/>
                  <a:gd name="T8" fmla="*/ 0 w 21600"/>
                  <a:gd name="T9" fmla="*/ 0 h 138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13852">
                    <a:moveTo>
                      <a:pt x="0" y="4834"/>
                    </a:moveTo>
                    <a:cubicBezTo>
                      <a:pt x="3511" y="21600"/>
                      <a:pt x="21600" y="12034"/>
                      <a:pt x="21600" y="0"/>
                    </a:cubicBezTo>
                    <a:cubicBezTo>
                      <a:pt x="15647" y="0"/>
                      <a:pt x="9617" y="0"/>
                      <a:pt x="3511" y="0"/>
                    </a:cubicBezTo>
                    <a:cubicBezTo>
                      <a:pt x="4732" y="4834"/>
                      <a:pt x="3435" y="6480"/>
                      <a:pt x="0" y="4834"/>
                    </a:cubicBezTo>
                    <a:close/>
                    <a:moveTo>
                      <a:pt x="0" y="4834"/>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0" name="AutoShape 95"/>
              <p:cNvSpPr>
                <a:spLocks/>
              </p:cNvSpPr>
              <p:nvPr/>
            </p:nvSpPr>
            <p:spPr bwMode="auto">
              <a:xfrm>
                <a:off x="240" y="200"/>
                <a:ext cx="3" cy="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600"/>
                    </a:moveTo>
                    <a:cubicBezTo>
                      <a:pt x="14954" y="20491"/>
                      <a:pt x="21600" y="16184"/>
                      <a:pt x="21600" y="0"/>
                    </a:cubicBezTo>
                    <a:cubicBezTo>
                      <a:pt x="7849" y="9201"/>
                      <a:pt x="3208" y="6526"/>
                      <a:pt x="0" y="21600"/>
                    </a:cubicBezTo>
                    <a:close/>
                    <a:moveTo>
                      <a:pt x="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1" name="AutoShape 96"/>
              <p:cNvSpPr>
                <a:spLocks/>
              </p:cNvSpPr>
              <p:nvPr/>
            </p:nvSpPr>
            <p:spPr bwMode="auto">
              <a:xfrm>
                <a:off x="376" y="216"/>
                <a:ext cx="3" cy="4"/>
              </a:xfrm>
              <a:custGeom>
                <a:avLst/>
                <a:gdLst>
                  <a:gd name="T0" fmla="*/ 0 w 15151"/>
                  <a:gd name="T1" fmla="*/ 0 h 21600"/>
                  <a:gd name="T2" fmla="*/ 0 w 15151"/>
                  <a:gd name="T3" fmla="*/ 0 h 21600"/>
                  <a:gd name="T4" fmla="*/ 0 w 15151"/>
                  <a:gd name="T5" fmla="*/ 0 h 21600"/>
                  <a:gd name="T6" fmla="*/ 0 w 15151"/>
                  <a:gd name="T7" fmla="*/ 0 h 21600"/>
                  <a:gd name="T8" fmla="*/ 0 w 15151"/>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51" h="21600">
                    <a:moveTo>
                      <a:pt x="10724" y="0"/>
                    </a:moveTo>
                    <a:cubicBezTo>
                      <a:pt x="11899" y="6522"/>
                      <a:pt x="8375" y="7809"/>
                      <a:pt x="0" y="3905"/>
                    </a:cubicBezTo>
                    <a:cubicBezTo>
                      <a:pt x="3373" y="13417"/>
                      <a:pt x="1667" y="15535"/>
                      <a:pt x="7124" y="21600"/>
                    </a:cubicBezTo>
                    <a:cubicBezTo>
                      <a:pt x="9284" y="12503"/>
                      <a:pt x="21600" y="3905"/>
                      <a:pt x="10724" y="0"/>
                    </a:cubicBezTo>
                    <a:close/>
                    <a:moveTo>
                      <a:pt x="10724"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2" name="AutoShape 97"/>
              <p:cNvSpPr>
                <a:spLocks/>
              </p:cNvSpPr>
              <p:nvPr/>
            </p:nvSpPr>
            <p:spPr bwMode="auto">
              <a:xfrm>
                <a:off x="376" y="216"/>
                <a:ext cx="3" cy="5"/>
              </a:xfrm>
              <a:custGeom>
                <a:avLst/>
                <a:gdLst>
                  <a:gd name="T0" fmla="*/ 0 w 14680"/>
                  <a:gd name="T1" fmla="*/ 0 h 18108"/>
                  <a:gd name="T2" fmla="*/ 0 w 14680"/>
                  <a:gd name="T3" fmla="*/ 0 h 18108"/>
                  <a:gd name="T4" fmla="*/ 0 w 14680"/>
                  <a:gd name="T5" fmla="*/ 0 h 18108"/>
                  <a:gd name="T6" fmla="*/ 0 w 14680"/>
                  <a:gd name="T7" fmla="*/ 0 h 18108"/>
                  <a:gd name="T8" fmla="*/ 0 w 14680"/>
                  <a:gd name="T9" fmla="*/ 0 h 18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80" h="18108">
                    <a:moveTo>
                      <a:pt x="10298" y="0"/>
                    </a:moveTo>
                    <a:cubicBezTo>
                      <a:pt x="10298" y="7291"/>
                      <a:pt x="8417" y="10676"/>
                      <a:pt x="5725" y="2364"/>
                    </a:cubicBezTo>
                    <a:cubicBezTo>
                      <a:pt x="-3356" y="2364"/>
                      <a:pt x="1087" y="12243"/>
                      <a:pt x="1087" y="17618"/>
                    </a:cubicBezTo>
                    <a:cubicBezTo>
                      <a:pt x="18244" y="21600"/>
                      <a:pt x="16493" y="0"/>
                      <a:pt x="10298" y="0"/>
                    </a:cubicBezTo>
                    <a:close/>
                    <a:moveTo>
                      <a:pt x="10298"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3" name="AutoShape 98"/>
              <p:cNvSpPr>
                <a:spLocks/>
              </p:cNvSpPr>
              <p:nvPr/>
            </p:nvSpPr>
            <p:spPr bwMode="auto">
              <a:xfrm>
                <a:off x="392" y="232"/>
                <a:ext cx="7" cy="3"/>
              </a:xfrm>
              <a:custGeom>
                <a:avLst/>
                <a:gdLst>
                  <a:gd name="T0" fmla="*/ 0 w 21600"/>
                  <a:gd name="T1" fmla="*/ 0 h 9393"/>
                  <a:gd name="T2" fmla="*/ 0 w 21600"/>
                  <a:gd name="T3" fmla="*/ 0 h 9393"/>
                  <a:gd name="T4" fmla="*/ 0 w 21600"/>
                  <a:gd name="T5" fmla="*/ 0 h 9393"/>
                  <a:gd name="T6" fmla="*/ 0 w 21600"/>
                  <a:gd name="T7" fmla="*/ 0 h 9393"/>
                  <a:gd name="T8" fmla="*/ 0 w 21600"/>
                  <a:gd name="T9" fmla="*/ 0 h 93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9393">
                    <a:moveTo>
                      <a:pt x="21600" y="0"/>
                    </a:moveTo>
                    <a:cubicBezTo>
                      <a:pt x="15130" y="2920"/>
                      <a:pt x="18136" y="5863"/>
                      <a:pt x="9453" y="3062"/>
                    </a:cubicBezTo>
                    <a:cubicBezTo>
                      <a:pt x="5701" y="1875"/>
                      <a:pt x="1732" y="-3323"/>
                      <a:pt x="0" y="3371"/>
                    </a:cubicBezTo>
                    <a:cubicBezTo>
                      <a:pt x="11016" y="4439"/>
                      <a:pt x="21600" y="18277"/>
                      <a:pt x="21600" y="0"/>
                    </a:cubicBezTo>
                    <a:close/>
                    <a:moveTo>
                      <a:pt x="21600"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5" name="AutoShape 100"/>
              <p:cNvSpPr>
                <a:spLocks/>
              </p:cNvSpPr>
              <p:nvPr/>
            </p:nvSpPr>
            <p:spPr bwMode="auto">
              <a:xfrm>
                <a:off x="184" y="272"/>
                <a:ext cx="3" cy="2"/>
              </a:xfrm>
              <a:custGeom>
                <a:avLst/>
                <a:gdLst>
                  <a:gd name="T0" fmla="*/ 0 w 16989"/>
                  <a:gd name="T1" fmla="*/ 0 h 15334"/>
                  <a:gd name="T2" fmla="*/ 0 w 16989"/>
                  <a:gd name="T3" fmla="*/ 0 h 15334"/>
                  <a:gd name="T4" fmla="*/ 0 w 16989"/>
                  <a:gd name="T5" fmla="*/ 0 h 15334"/>
                  <a:gd name="T6" fmla="*/ 0 w 16989"/>
                  <a:gd name="T7" fmla="*/ 0 h 15334"/>
                  <a:gd name="T8" fmla="*/ 0 w 16989"/>
                  <a:gd name="T9" fmla="*/ 0 h 153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989" h="15334">
                    <a:moveTo>
                      <a:pt x="5730" y="2266"/>
                    </a:moveTo>
                    <a:cubicBezTo>
                      <a:pt x="4165" y="1591"/>
                      <a:pt x="2498" y="771"/>
                      <a:pt x="900" y="0"/>
                    </a:cubicBezTo>
                    <a:cubicBezTo>
                      <a:pt x="-4611" y="21600"/>
                      <a:pt x="16989" y="17743"/>
                      <a:pt x="16989" y="4629"/>
                    </a:cubicBezTo>
                    <a:cubicBezTo>
                      <a:pt x="12159" y="7955"/>
                      <a:pt x="7839" y="13596"/>
                      <a:pt x="5730" y="2266"/>
                    </a:cubicBezTo>
                    <a:close/>
                    <a:moveTo>
                      <a:pt x="5730" y="2266"/>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8" name="AutoShape 103"/>
              <p:cNvSpPr>
                <a:spLocks/>
              </p:cNvSpPr>
              <p:nvPr/>
            </p:nvSpPr>
            <p:spPr bwMode="auto">
              <a:xfrm>
                <a:off x="200" y="288"/>
                <a:ext cx="2" cy="2"/>
              </a:xfrm>
              <a:custGeom>
                <a:avLst/>
                <a:gdLst>
                  <a:gd name="T0" fmla="*/ 0 w 16604"/>
                  <a:gd name="T1" fmla="*/ 0 h 17442"/>
                  <a:gd name="T2" fmla="*/ 0 w 16604"/>
                  <a:gd name="T3" fmla="*/ 0 h 17442"/>
                  <a:gd name="T4" fmla="*/ 0 w 16604"/>
                  <a:gd name="T5" fmla="*/ 0 h 17442"/>
                  <a:gd name="T6" fmla="*/ 0 w 16604"/>
                  <a:gd name="T7" fmla="*/ 0 h 174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04" h="17442">
                    <a:moveTo>
                      <a:pt x="1543" y="0"/>
                    </a:moveTo>
                    <a:cubicBezTo>
                      <a:pt x="-4492" y="21600"/>
                      <a:pt x="8577" y="17040"/>
                      <a:pt x="16563" y="17040"/>
                    </a:cubicBezTo>
                    <a:cubicBezTo>
                      <a:pt x="17108" y="7620"/>
                      <a:pt x="12116" y="1920"/>
                      <a:pt x="1543" y="0"/>
                    </a:cubicBezTo>
                    <a:close/>
                    <a:moveTo>
                      <a:pt x="1543"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9" name="AutoShape 104"/>
              <p:cNvSpPr>
                <a:spLocks/>
              </p:cNvSpPr>
              <p:nvPr/>
            </p:nvSpPr>
            <p:spPr bwMode="auto">
              <a:xfrm>
                <a:off x="200" y="288"/>
                <a:ext cx="2" cy="2"/>
              </a:xfrm>
              <a:custGeom>
                <a:avLst/>
                <a:gdLst>
                  <a:gd name="T0" fmla="*/ 0 w 21600"/>
                  <a:gd name="T1" fmla="*/ 0 h 12742"/>
                  <a:gd name="T2" fmla="*/ 0 w 21600"/>
                  <a:gd name="T3" fmla="*/ 0 h 12742"/>
                  <a:gd name="T4" fmla="*/ 0 w 21600"/>
                  <a:gd name="T5" fmla="*/ 0 h 12742"/>
                  <a:gd name="T6" fmla="*/ 0 w 21600"/>
                  <a:gd name="T7" fmla="*/ 0 h 127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12742">
                    <a:moveTo>
                      <a:pt x="0" y="12742"/>
                    </a:moveTo>
                    <a:cubicBezTo>
                      <a:pt x="7251" y="11994"/>
                      <a:pt x="14425" y="11339"/>
                      <a:pt x="21600" y="10545"/>
                    </a:cubicBezTo>
                    <a:cubicBezTo>
                      <a:pt x="17860" y="-8858"/>
                      <a:pt x="2137" y="2550"/>
                      <a:pt x="0" y="12742"/>
                    </a:cubicBezTo>
                    <a:close/>
                    <a:moveTo>
                      <a:pt x="0" y="12742"/>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0" name="AutoShape 105"/>
              <p:cNvSpPr>
                <a:spLocks/>
              </p:cNvSpPr>
              <p:nvPr/>
            </p:nvSpPr>
            <p:spPr bwMode="auto">
              <a:xfrm>
                <a:off x="232" y="288"/>
                <a:ext cx="2" cy="1"/>
              </a:xfrm>
              <a:custGeom>
                <a:avLst/>
                <a:gdLst>
                  <a:gd name="T0" fmla="*/ 0 w 17161"/>
                  <a:gd name="T1" fmla="*/ 0 h 13638"/>
                  <a:gd name="T2" fmla="*/ 0 w 17161"/>
                  <a:gd name="T3" fmla="*/ 0 h 13638"/>
                  <a:gd name="T4" fmla="*/ 0 w 17161"/>
                  <a:gd name="T5" fmla="*/ 0 h 13638"/>
                  <a:gd name="T6" fmla="*/ 0 w 17161"/>
                  <a:gd name="T7" fmla="*/ 0 h 136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161" h="13638">
                    <a:moveTo>
                      <a:pt x="1582" y="0"/>
                    </a:moveTo>
                    <a:cubicBezTo>
                      <a:pt x="-4374" y="21600"/>
                      <a:pt x="7735" y="11073"/>
                      <a:pt x="17161" y="11073"/>
                    </a:cubicBezTo>
                    <a:cubicBezTo>
                      <a:pt x="17226" y="3353"/>
                      <a:pt x="8782" y="0"/>
                      <a:pt x="1582" y="0"/>
                    </a:cubicBezTo>
                    <a:close/>
                    <a:moveTo>
                      <a:pt x="1582"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1" name="AutoShape 106"/>
              <p:cNvSpPr>
                <a:spLocks/>
              </p:cNvSpPr>
              <p:nvPr/>
            </p:nvSpPr>
            <p:spPr bwMode="auto">
              <a:xfrm>
                <a:off x="224" y="288"/>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cubicBezTo>
                      <a:pt x="0" y="7500"/>
                      <a:pt x="0" y="14250"/>
                      <a:pt x="0" y="21600"/>
                    </a:cubicBezTo>
                    <a:cubicBezTo>
                      <a:pt x="8975" y="18750"/>
                      <a:pt x="12777" y="14250"/>
                      <a:pt x="21600" y="14250"/>
                    </a:cubicBezTo>
                    <a:cubicBezTo>
                      <a:pt x="21600" y="5100"/>
                      <a:pt x="9279" y="0"/>
                      <a:pt x="0" y="0"/>
                    </a:cubicBezTo>
                    <a:close/>
                    <a:moveTo>
                      <a:pt x="0"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2" name="AutoShape 107"/>
              <p:cNvSpPr>
                <a:spLocks/>
              </p:cNvSpPr>
              <p:nvPr/>
            </p:nvSpPr>
            <p:spPr bwMode="auto">
              <a:xfrm>
                <a:off x="216" y="304"/>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21600"/>
                    </a:moveTo>
                    <a:cubicBezTo>
                      <a:pt x="17923" y="21600"/>
                      <a:pt x="17234" y="20571"/>
                      <a:pt x="21600" y="5371"/>
                    </a:cubicBezTo>
                    <a:cubicBezTo>
                      <a:pt x="16200" y="3429"/>
                      <a:pt x="10915" y="1714"/>
                      <a:pt x="5285" y="0"/>
                    </a:cubicBezTo>
                    <a:cubicBezTo>
                      <a:pt x="3447" y="7200"/>
                      <a:pt x="1838" y="14400"/>
                      <a:pt x="0" y="21600"/>
                    </a:cubicBezTo>
                    <a:close/>
                    <a:moveTo>
                      <a:pt x="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3" name="AutoShape 108"/>
              <p:cNvSpPr>
                <a:spLocks/>
              </p:cNvSpPr>
              <p:nvPr/>
            </p:nvSpPr>
            <p:spPr bwMode="auto">
              <a:xfrm>
                <a:off x="480" y="384"/>
                <a:ext cx="1" cy="2"/>
              </a:xfrm>
              <a:custGeom>
                <a:avLst/>
                <a:gdLst>
                  <a:gd name="T0" fmla="*/ 0 w 16557"/>
                  <a:gd name="T1" fmla="*/ 0 h 18344"/>
                  <a:gd name="T2" fmla="*/ 0 w 16557"/>
                  <a:gd name="T3" fmla="*/ 0 h 18344"/>
                  <a:gd name="T4" fmla="*/ 0 w 16557"/>
                  <a:gd name="T5" fmla="*/ 0 h 18344"/>
                  <a:gd name="T6" fmla="*/ 0 w 16557"/>
                  <a:gd name="T7" fmla="*/ 0 h 18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57" h="18344">
                    <a:moveTo>
                      <a:pt x="0" y="16234"/>
                    </a:moveTo>
                    <a:cubicBezTo>
                      <a:pt x="21600" y="21600"/>
                      <a:pt x="17408" y="16922"/>
                      <a:pt x="13033" y="0"/>
                    </a:cubicBezTo>
                    <a:cubicBezTo>
                      <a:pt x="2734" y="5916"/>
                      <a:pt x="0" y="4471"/>
                      <a:pt x="0" y="16234"/>
                    </a:cubicBezTo>
                    <a:close/>
                    <a:moveTo>
                      <a:pt x="0" y="16234"/>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grpSp>
        <p:sp>
          <p:nvSpPr>
            <p:cNvPr id="22" name="TextBox 21"/>
            <p:cNvSpPr txBox="1"/>
            <p:nvPr/>
          </p:nvSpPr>
          <p:spPr>
            <a:xfrm>
              <a:off x="4604950" y="2586751"/>
              <a:ext cx="2891692" cy="374461"/>
            </a:xfrm>
            <a:prstGeom prst="rect">
              <a:avLst/>
            </a:prstGeom>
            <a:noFill/>
          </p:spPr>
          <p:txBody>
            <a:bodyPr wrap="square" rtlCol="0">
              <a:spAutoFit/>
            </a:bodyPr>
            <a:lstStyle/>
            <a:p>
              <a:pPr>
                <a:lnSpc>
                  <a:spcPts val="2200"/>
                </a:lnSpc>
              </a:pPr>
              <a:r>
                <a:rPr lang="en-US" sz="2200" dirty="0">
                  <a:solidFill>
                    <a:schemeClr val="bg1"/>
                  </a:solidFill>
                </a:rPr>
                <a:t>Two</a:t>
              </a:r>
            </a:p>
          </p:txBody>
        </p:sp>
        <p:cxnSp>
          <p:nvCxnSpPr>
            <p:cNvPr id="23" name="Straight Connector 22"/>
            <p:cNvCxnSpPr/>
            <p:nvPr/>
          </p:nvCxnSpPr>
          <p:spPr>
            <a:xfrm>
              <a:off x="4707260" y="3002493"/>
              <a:ext cx="182880" cy="0"/>
            </a:xfrm>
            <a:prstGeom prst="line">
              <a:avLst/>
            </a:prstGeom>
            <a:ln w="38100" cmpd="sng">
              <a:solidFill>
                <a:schemeClr val="accent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518980"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4" name="Group 43"/>
          <p:cNvGrpSpPr/>
          <p:nvPr userDrawn="1"/>
        </p:nvGrpSpPr>
        <p:grpSpPr>
          <a:xfrm>
            <a:off x="7986173" y="2254502"/>
            <a:ext cx="3658979" cy="1565071"/>
            <a:chOff x="8358022" y="2586751"/>
            <a:chExt cx="2977662" cy="1565071"/>
          </a:xfrm>
        </p:grpSpPr>
        <p:sp>
          <p:nvSpPr>
            <p:cNvPr id="46" name="TextBox 45"/>
            <p:cNvSpPr txBox="1"/>
            <p:nvPr/>
          </p:nvSpPr>
          <p:spPr>
            <a:xfrm>
              <a:off x="8443992" y="2586751"/>
              <a:ext cx="2891692" cy="374461"/>
            </a:xfrm>
            <a:prstGeom prst="rect">
              <a:avLst/>
            </a:prstGeom>
            <a:noFill/>
          </p:spPr>
          <p:txBody>
            <a:bodyPr wrap="square" rtlCol="0">
              <a:spAutoFit/>
            </a:bodyPr>
            <a:lstStyle/>
            <a:p>
              <a:pPr>
                <a:lnSpc>
                  <a:spcPts val="2200"/>
                </a:lnSpc>
              </a:pPr>
              <a:r>
                <a:rPr lang="en-US" sz="2200" dirty="0">
                  <a:solidFill>
                    <a:schemeClr val="bg1"/>
                  </a:solidFill>
                </a:rPr>
                <a:t>Three</a:t>
              </a:r>
            </a:p>
          </p:txBody>
        </p:sp>
        <p:cxnSp>
          <p:nvCxnSpPr>
            <p:cNvPr id="47" name="Straight Connector 46"/>
            <p:cNvCxnSpPr/>
            <p:nvPr/>
          </p:nvCxnSpPr>
          <p:spPr>
            <a:xfrm>
              <a:off x="8546302"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8358022"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9" name="Group 48"/>
          <p:cNvGrpSpPr/>
          <p:nvPr userDrawn="1"/>
        </p:nvGrpSpPr>
        <p:grpSpPr>
          <a:xfrm>
            <a:off x="383323" y="4369600"/>
            <a:ext cx="3664242" cy="1565071"/>
            <a:chOff x="679938" y="4892291"/>
            <a:chExt cx="2977662" cy="1565071"/>
          </a:xfrm>
        </p:grpSpPr>
        <p:sp>
          <p:nvSpPr>
            <p:cNvPr id="51" name="TextBox 50"/>
            <p:cNvSpPr txBox="1"/>
            <p:nvPr/>
          </p:nvSpPr>
          <p:spPr>
            <a:xfrm>
              <a:off x="765908" y="4892291"/>
              <a:ext cx="2891692" cy="374461"/>
            </a:xfrm>
            <a:prstGeom prst="rect">
              <a:avLst/>
            </a:prstGeom>
            <a:noFill/>
          </p:spPr>
          <p:txBody>
            <a:bodyPr wrap="square" rtlCol="0">
              <a:spAutoFit/>
            </a:bodyPr>
            <a:lstStyle/>
            <a:p>
              <a:pPr>
                <a:lnSpc>
                  <a:spcPts val="2200"/>
                </a:lnSpc>
              </a:pPr>
              <a:r>
                <a:rPr lang="en-US" sz="2200" dirty="0">
                  <a:solidFill>
                    <a:schemeClr val="bg1"/>
                  </a:solidFill>
                </a:rPr>
                <a:t>Four</a:t>
              </a:r>
            </a:p>
          </p:txBody>
        </p:sp>
        <p:cxnSp>
          <p:nvCxnSpPr>
            <p:cNvPr id="52" name="Straight Connector 51"/>
            <p:cNvCxnSpPr/>
            <p:nvPr/>
          </p:nvCxnSpPr>
          <p:spPr>
            <a:xfrm>
              <a:off x="868218"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679938"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57" name="Group 56"/>
          <p:cNvGrpSpPr/>
          <p:nvPr userDrawn="1"/>
        </p:nvGrpSpPr>
        <p:grpSpPr>
          <a:xfrm>
            <a:off x="4264244" y="4369600"/>
            <a:ext cx="3632186" cy="1565071"/>
            <a:chOff x="4518980" y="4892291"/>
            <a:chExt cx="2977662" cy="1565071"/>
          </a:xfrm>
        </p:grpSpPr>
        <p:sp>
          <p:nvSpPr>
            <p:cNvPr id="59" name="TextBox 58"/>
            <p:cNvSpPr txBox="1"/>
            <p:nvPr/>
          </p:nvSpPr>
          <p:spPr>
            <a:xfrm>
              <a:off x="4604950" y="4892291"/>
              <a:ext cx="2891692" cy="374461"/>
            </a:xfrm>
            <a:prstGeom prst="rect">
              <a:avLst/>
            </a:prstGeom>
            <a:noFill/>
          </p:spPr>
          <p:txBody>
            <a:bodyPr wrap="square" rtlCol="0">
              <a:spAutoFit/>
            </a:bodyPr>
            <a:lstStyle/>
            <a:p>
              <a:pPr>
                <a:lnSpc>
                  <a:spcPts val="2200"/>
                </a:lnSpc>
              </a:pPr>
              <a:r>
                <a:rPr lang="en-US" sz="2200" dirty="0">
                  <a:solidFill>
                    <a:schemeClr val="bg1"/>
                  </a:solidFill>
                </a:rPr>
                <a:t>Five</a:t>
              </a:r>
            </a:p>
          </p:txBody>
        </p:sp>
        <p:cxnSp>
          <p:nvCxnSpPr>
            <p:cNvPr id="60" name="Straight Connector 59"/>
            <p:cNvCxnSpPr/>
            <p:nvPr/>
          </p:nvCxnSpPr>
          <p:spPr>
            <a:xfrm>
              <a:off x="4707260"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4518980"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62" name="Group 61"/>
          <p:cNvGrpSpPr/>
          <p:nvPr userDrawn="1"/>
        </p:nvGrpSpPr>
        <p:grpSpPr>
          <a:xfrm>
            <a:off x="7986174" y="4306589"/>
            <a:ext cx="3658978" cy="1565071"/>
            <a:chOff x="8358022" y="4892291"/>
            <a:chExt cx="2977662" cy="1565071"/>
          </a:xfrm>
        </p:grpSpPr>
        <p:sp>
          <p:nvSpPr>
            <p:cNvPr id="64" name="TextBox 63"/>
            <p:cNvSpPr txBox="1"/>
            <p:nvPr/>
          </p:nvSpPr>
          <p:spPr>
            <a:xfrm>
              <a:off x="8443992" y="4892291"/>
              <a:ext cx="2891692" cy="374461"/>
            </a:xfrm>
            <a:prstGeom prst="rect">
              <a:avLst/>
            </a:prstGeom>
            <a:noFill/>
          </p:spPr>
          <p:txBody>
            <a:bodyPr wrap="square" rtlCol="0">
              <a:spAutoFit/>
            </a:bodyPr>
            <a:lstStyle/>
            <a:p>
              <a:pPr>
                <a:lnSpc>
                  <a:spcPts val="2200"/>
                </a:lnSpc>
              </a:pPr>
              <a:r>
                <a:rPr lang="en-US" sz="2200" dirty="0">
                  <a:solidFill>
                    <a:schemeClr val="bg1"/>
                  </a:solidFill>
                </a:rPr>
                <a:t>Six</a:t>
              </a:r>
            </a:p>
          </p:txBody>
        </p:sp>
        <p:cxnSp>
          <p:nvCxnSpPr>
            <p:cNvPr id="65" name="Straight Connector 64"/>
            <p:cNvCxnSpPr/>
            <p:nvPr/>
          </p:nvCxnSpPr>
          <p:spPr>
            <a:xfrm>
              <a:off x="8546302"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8358022"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spTree>
    <p:extLst>
      <p:ext uri="{BB962C8B-B14F-4D97-AF65-F5344CB8AC3E}">
        <p14:creationId xmlns:p14="http://schemas.microsoft.com/office/powerpoint/2010/main" val="2989562633"/>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14:presetBounceEnd="64000">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14:bounceEnd="64000">
                                          <p:cBhvr additive="base">
                                            <p:cTn id="7" dur="1250" fill="hold"/>
                                            <p:tgtEl>
                                              <p:spTgt spid="13"/>
                                            </p:tgtEl>
                                            <p:attrNameLst>
                                              <p:attrName>ppt_x</p:attrName>
                                            </p:attrNameLst>
                                          </p:cBhvr>
                                          <p:tavLst>
                                            <p:tav tm="0">
                                              <p:val>
                                                <p:strVal val="#ppt_x"/>
                                              </p:val>
                                            </p:tav>
                                            <p:tav tm="100000">
                                              <p:val>
                                                <p:strVal val="#ppt_x"/>
                                              </p:val>
                                            </p:tav>
                                          </p:tavLst>
                                        </p:anim>
                                        <p:anim calcmode="lin" valueType="num" p14:bounceEnd="64000">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64000">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14:bounceEnd="64000">
                                          <p:cBhvr additive="base">
                                            <p:cTn id="11" dur="1250" fill="hold"/>
                                            <p:tgtEl>
                                              <p:spTgt spid="20"/>
                                            </p:tgtEl>
                                            <p:attrNameLst>
                                              <p:attrName>ppt_x</p:attrName>
                                            </p:attrNameLst>
                                          </p:cBhvr>
                                          <p:tavLst>
                                            <p:tav tm="0">
                                              <p:val>
                                                <p:strVal val="#ppt_x"/>
                                              </p:val>
                                            </p:tav>
                                            <p:tav tm="100000">
                                              <p:val>
                                                <p:strVal val="#ppt_x"/>
                                              </p:val>
                                            </p:tav>
                                          </p:tavLst>
                                        </p:anim>
                                        <p:anim calcmode="lin" valueType="num" p14:bounceEnd="64000">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64000">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14:bounceEnd="64000">
                                          <p:cBhvr additive="base">
                                            <p:cTn id="15" dur="1250" fill="hold"/>
                                            <p:tgtEl>
                                              <p:spTgt spid="44"/>
                                            </p:tgtEl>
                                            <p:attrNameLst>
                                              <p:attrName>ppt_x</p:attrName>
                                            </p:attrNameLst>
                                          </p:cBhvr>
                                          <p:tavLst>
                                            <p:tav tm="0">
                                              <p:val>
                                                <p:strVal val="#ppt_x"/>
                                              </p:val>
                                            </p:tav>
                                            <p:tav tm="100000">
                                              <p:val>
                                                <p:strVal val="#ppt_x"/>
                                              </p:val>
                                            </p:tav>
                                          </p:tavLst>
                                        </p:anim>
                                        <p:anim calcmode="lin" valueType="num" p14:bounceEnd="64000">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14:presetBounceEnd="64000">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14:bounceEnd="64000">
                                          <p:cBhvr additive="base">
                                            <p:cTn id="19" dur="1250" fill="hold"/>
                                            <p:tgtEl>
                                              <p:spTgt spid="49"/>
                                            </p:tgtEl>
                                            <p:attrNameLst>
                                              <p:attrName>ppt_x</p:attrName>
                                            </p:attrNameLst>
                                          </p:cBhvr>
                                          <p:tavLst>
                                            <p:tav tm="0">
                                              <p:val>
                                                <p:strVal val="#ppt_x"/>
                                              </p:val>
                                            </p:tav>
                                            <p:tav tm="100000">
                                              <p:val>
                                                <p:strVal val="#ppt_x"/>
                                              </p:val>
                                            </p:tav>
                                          </p:tavLst>
                                        </p:anim>
                                        <p:anim calcmode="lin" valueType="num" p14:bounceEnd="64000">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14:presetBounceEnd="64000">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14:bounceEnd="64000">
                                          <p:cBhvr additive="base">
                                            <p:cTn id="23" dur="1250" fill="hold"/>
                                            <p:tgtEl>
                                              <p:spTgt spid="57"/>
                                            </p:tgtEl>
                                            <p:attrNameLst>
                                              <p:attrName>ppt_x</p:attrName>
                                            </p:attrNameLst>
                                          </p:cBhvr>
                                          <p:tavLst>
                                            <p:tav tm="0">
                                              <p:val>
                                                <p:strVal val="#ppt_x"/>
                                              </p:val>
                                            </p:tav>
                                            <p:tav tm="100000">
                                              <p:val>
                                                <p:strVal val="#ppt_x"/>
                                              </p:val>
                                            </p:tav>
                                          </p:tavLst>
                                        </p:anim>
                                        <p:anim calcmode="lin" valueType="num" p14:bounceEnd="64000">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14:presetBounceEnd="64000">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14:bounceEnd="64000">
                                          <p:cBhvr additive="base">
                                            <p:cTn id="27" dur="1250" fill="hold"/>
                                            <p:tgtEl>
                                              <p:spTgt spid="62"/>
                                            </p:tgtEl>
                                            <p:attrNameLst>
                                              <p:attrName>ppt_x</p:attrName>
                                            </p:attrNameLst>
                                          </p:cBhvr>
                                          <p:tavLst>
                                            <p:tav tm="0">
                                              <p:val>
                                                <p:strVal val="#ppt_x"/>
                                              </p:val>
                                            </p:tav>
                                            <p:tav tm="100000">
                                              <p:val>
                                                <p:strVal val="#ppt_x"/>
                                              </p:val>
                                            </p:tav>
                                          </p:tavLst>
                                        </p:anim>
                                        <p:anim calcmode="lin" valueType="num" p14:bounceEnd="64000">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250" fill="hold"/>
                                            <p:tgtEl>
                                              <p:spTgt spid="13"/>
                                            </p:tgtEl>
                                            <p:attrNameLst>
                                              <p:attrName>ppt_x</p:attrName>
                                            </p:attrNameLst>
                                          </p:cBhvr>
                                          <p:tavLst>
                                            <p:tav tm="0">
                                              <p:val>
                                                <p:strVal val="#ppt_x"/>
                                              </p:val>
                                            </p:tav>
                                            <p:tav tm="100000">
                                              <p:val>
                                                <p:strVal val="#ppt_x"/>
                                              </p:val>
                                            </p:tav>
                                          </p:tavLst>
                                        </p:anim>
                                        <p:anim calcmode="lin" valueType="num">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250" fill="hold"/>
                                            <p:tgtEl>
                                              <p:spTgt spid="20"/>
                                            </p:tgtEl>
                                            <p:attrNameLst>
                                              <p:attrName>ppt_x</p:attrName>
                                            </p:attrNameLst>
                                          </p:cBhvr>
                                          <p:tavLst>
                                            <p:tav tm="0">
                                              <p:val>
                                                <p:strVal val="#ppt_x"/>
                                              </p:val>
                                            </p:tav>
                                            <p:tav tm="100000">
                                              <p:val>
                                                <p:strVal val="#ppt_x"/>
                                              </p:val>
                                            </p:tav>
                                          </p:tavLst>
                                        </p:anim>
                                        <p:anim calcmode="lin" valueType="num">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250" fill="hold"/>
                                            <p:tgtEl>
                                              <p:spTgt spid="44"/>
                                            </p:tgtEl>
                                            <p:attrNameLst>
                                              <p:attrName>ppt_x</p:attrName>
                                            </p:attrNameLst>
                                          </p:cBhvr>
                                          <p:tavLst>
                                            <p:tav tm="0">
                                              <p:val>
                                                <p:strVal val="#ppt_x"/>
                                              </p:val>
                                            </p:tav>
                                            <p:tav tm="100000">
                                              <p:val>
                                                <p:strVal val="#ppt_x"/>
                                              </p:val>
                                            </p:tav>
                                          </p:tavLst>
                                        </p:anim>
                                        <p:anim calcmode="lin" valueType="num">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1250" fill="hold"/>
                                            <p:tgtEl>
                                              <p:spTgt spid="49"/>
                                            </p:tgtEl>
                                            <p:attrNameLst>
                                              <p:attrName>ppt_x</p:attrName>
                                            </p:attrNameLst>
                                          </p:cBhvr>
                                          <p:tavLst>
                                            <p:tav tm="0">
                                              <p:val>
                                                <p:strVal val="#ppt_x"/>
                                              </p:val>
                                            </p:tav>
                                            <p:tav tm="100000">
                                              <p:val>
                                                <p:strVal val="#ppt_x"/>
                                              </p:val>
                                            </p:tav>
                                          </p:tavLst>
                                        </p:anim>
                                        <p:anim calcmode="lin" valueType="num">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cBhvr additive="base">
                                            <p:cTn id="23" dur="1250" fill="hold"/>
                                            <p:tgtEl>
                                              <p:spTgt spid="57"/>
                                            </p:tgtEl>
                                            <p:attrNameLst>
                                              <p:attrName>ppt_x</p:attrName>
                                            </p:attrNameLst>
                                          </p:cBhvr>
                                          <p:tavLst>
                                            <p:tav tm="0">
                                              <p:val>
                                                <p:strVal val="#ppt_x"/>
                                              </p:val>
                                            </p:tav>
                                            <p:tav tm="100000">
                                              <p:val>
                                                <p:strVal val="#ppt_x"/>
                                              </p:val>
                                            </p:tav>
                                          </p:tavLst>
                                        </p:anim>
                                        <p:anim calcmode="lin" valueType="num">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1250" fill="hold"/>
                                            <p:tgtEl>
                                              <p:spTgt spid="62"/>
                                            </p:tgtEl>
                                            <p:attrNameLst>
                                              <p:attrName>ppt_x</p:attrName>
                                            </p:attrNameLst>
                                          </p:cBhvr>
                                          <p:tavLst>
                                            <p:tav tm="0">
                                              <p:val>
                                                <p:strVal val="#ppt_x"/>
                                              </p:val>
                                            </p:tav>
                                            <p:tav tm="100000">
                                              <p:val>
                                                <p:strVal val="#ppt_x"/>
                                              </p:val>
                                            </p:tav>
                                          </p:tavLst>
                                        </p:anim>
                                        <p:anim calcmode="lin" valueType="num">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Steps">
    <p:spTree>
      <p:nvGrpSpPr>
        <p:cNvPr id="1" name=""/>
        <p:cNvGrpSpPr/>
        <p:nvPr/>
      </p:nvGrpSpPr>
      <p:grpSpPr>
        <a:xfrm>
          <a:off x="0" y="0"/>
          <a:ext cx="0" cy="0"/>
          <a:chOff x="0" y="0"/>
          <a:chExt cx="0" cy="0"/>
        </a:xfrm>
      </p:grpSpPr>
      <p:sp>
        <p:nvSpPr>
          <p:cNvPr id="12" name="Rectangle 11"/>
          <p:cNvSpPr/>
          <p:nvPr userDrawn="1"/>
        </p:nvSpPr>
        <p:spPr>
          <a:xfrm>
            <a:off x="914401" y="457201"/>
            <a:ext cx="4889499"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914400" y="5140618"/>
            <a:ext cx="4889500"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1</a:t>
            </a:r>
          </a:p>
        </p:txBody>
      </p:sp>
      <p:sp>
        <p:nvSpPr>
          <p:cNvPr id="15" name="Rectangle 14"/>
          <p:cNvSpPr/>
          <p:nvPr userDrawn="1"/>
        </p:nvSpPr>
        <p:spPr>
          <a:xfrm>
            <a:off x="6388100" y="457201"/>
            <a:ext cx="4889500"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388099" y="5140618"/>
            <a:ext cx="4893343"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2</a:t>
            </a:r>
          </a:p>
        </p:txBody>
      </p:sp>
      <p:sp>
        <p:nvSpPr>
          <p:cNvPr id="21" name="TextBox 20"/>
          <p:cNvSpPr txBox="1"/>
          <p:nvPr userDrawn="1"/>
        </p:nvSpPr>
        <p:spPr>
          <a:xfrm>
            <a:off x="1214011" y="2952229"/>
            <a:ext cx="4361289"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4" name="TextBox 23"/>
          <p:cNvSpPr txBox="1"/>
          <p:nvPr userDrawn="1"/>
        </p:nvSpPr>
        <p:spPr>
          <a:xfrm>
            <a:off x="6578600" y="2952228"/>
            <a:ext cx="4559300"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5" name="TextBox 24"/>
          <p:cNvSpPr txBox="1"/>
          <p:nvPr userDrawn="1"/>
        </p:nvSpPr>
        <p:spPr>
          <a:xfrm>
            <a:off x="6451600" y="2437870"/>
            <a:ext cx="1587499" cy="420693"/>
          </a:xfrm>
          <a:prstGeom prst="rect">
            <a:avLst/>
          </a:prstGeom>
          <a:noFill/>
        </p:spPr>
        <p:txBody>
          <a:bodyPr wrap="square" rtlCol="0">
            <a:spAutoFit/>
          </a:bodyPr>
          <a:lstStyle/>
          <a:p>
            <a:pPr>
              <a:lnSpc>
                <a:spcPts val="2200"/>
              </a:lnSpc>
            </a:pPr>
            <a:r>
              <a:rPr lang="en-US" sz="4000" dirty="0">
                <a:solidFill>
                  <a:schemeClr val="bg1"/>
                </a:solidFill>
              </a:rPr>
              <a:t>Title</a:t>
            </a:r>
          </a:p>
        </p:txBody>
      </p:sp>
      <p:sp>
        <p:nvSpPr>
          <p:cNvPr id="37" name="TextBox 36"/>
          <p:cNvSpPr txBox="1"/>
          <p:nvPr userDrawn="1"/>
        </p:nvSpPr>
        <p:spPr>
          <a:xfrm>
            <a:off x="1135168" y="2367802"/>
            <a:ext cx="1587499" cy="420693"/>
          </a:xfrm>
          <a:prstGeom prst="rect">
            <a:avLst/>
          </a:prstGeom>
          <a:noFill/>
        </p:spPr>
        <p:txBody>
          <a:bodyPr wrap="square" rtlCol="0">
            <a:spAutoFit/>
          </a:bodyPr>
          <a:lstStyle/>
          <a:p>
            <a:pPr>
              <a:lnSpc>
                <a:spcPts val="2200"/>
              </a:lnSpc>
            </a:pPr>
            <a:r>
              <a:rPr lang="en-US" sz="4000" dirty="0">
                <a:solidFill>
                  <a:schemeClr val="accent1"/>
                </a:solidFill>
              </a:rPr>
              <a:t>Title</a:t>
            </a:r>
          </a:p>
        </p:txBody>
      </p:sp>
    </p:spTree>
    <p:extLst>
      <p:ext uri="{BB962C8B-B14F-4D97-AF65-F5344CB8AC3E}">
        <p14:creationId xmlns:p14="http://schemas.microsoft.com/office/powerpoint/2010/main" val="368981278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50000">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14:bounceEnd="50000">
                                          <p:cBhvr additive="base">
                                            <p:cTn id="7" dur="1250" fill="hold"/>
                                            <p:tgtEl>
                                              <p:spTgt spid="21"/>
                                            </p:tgtEl>
                                            <p:attrNameLst>
                                              <p:attrName>ppt_x</p:attrName>
                                            </p:attrNameLst>
                                          </p:cBhvr>
                                          <p:tavLst>
                                            <p:tav tm="0">
                                              <p:val>
                                                <p:strVal val="#ppt_x"/>
                                              </p:val>
                                            </p:tav>
                                            <p:tav tm="100000">
                                              <p:val>
                                                <p:strVal val="#ppt_x"/>
                                              </p:val>
                                            </p:tav>
                                          </p:tavLst>
                                        </p:anim>
                                        <p:anim calcmode="lin" valueType="num" p14:bounceEnd="50000">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14:presetBounceEnd="50000">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14:bounceEnd="50000">
                                          <p:cBhvr additive="base">
                                            <p:cTn id="11" dur="1250" fill="hold"/>
                                            <p:tgtEl>
                                              <p:spTgt spid="24"/>
                                            </p:tgtEl>
                                            <p:attrNameLst>
                                              <p:attrName>ppt_x</p:attrName>
                                            </p:attrNameLst>
                                          </p:cBhvr>
                                          <p:tavLst>
                                            <p:tav tm="0">
                                              <p:val>
                                                <p:strVal val="#ppt_x"/>
                                              </p:val>
                                            </p:tav>
                                            <p:tav tm="100000">
                                              <p:val>
                                                <p:strVal val="#ppt_x"/>
                                              </p:val>
                                            </p:tav>
                                          </p:tavLst>
                                        </p:anim>
                                        <p:anim calcmode="lin" valueType="num" p14:bounceEnd="50000">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250" fill="hold"/>
                                            <p:tgtEl>
                                              <p:spTgt spid="21"/>
                                            </p:tgtEl>
                                            <p:attrNameLst>
                                              <p:attrName>ppt_x</p:attrName>
                                            </p:attrNameLst>
                                          </p:cBhvr>
                                          <p:tavLst>
                                            <p:tav tm="0">
                                              <p:val>
                                                <p:strVal val="#ppt_x"/>
                                              </p:val>
                                            </p:tav>
                                            <p:tav tm="100000">
                                              <p:val>
                                                <p:strVal val="#ppt_x"/>
                                              </p:val>
                                            </p:tav>
                                          </p:tavLst>
                                        </p:anim>
                                        <p:anim calcmode="lin" valueType="num">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1250" fill="hold"/>
                                            <p:tgtEl>
                                              <p:spTgt spid="24"/>
                                            </p:tgtEl>
                                            <p:attrNameLst>
                                              <p:attrName>ppt_x</p:attrName>
                                            </p:attrNameLst>
                                          </p:cBhvr>
                                          <p:tavLst>
                                            <p:tav tm="0">
                                              <p:val>
                                                <p:strVal val="#ppt_x"/>
                                              </p:val>
                                            </p:tav>
                                            <p:tav tm="100000">
                                              <p:val>
                                                <p:strVal val="#ppt_x"/>
                                              </p:val>
                                            </p:tav>
                                          </p:tavLst>
                                        </p:anim>
                                        <p:anim calcmode="lin" valueType="num">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Photos">
    <p:bg>
      <p:bgPr>
        <a:solidFill>
          <a:schemeClr val="tx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81000" y="473357"/>
            <a:ext cx="7172656" cy="898243"/>
          </a:xfrm>
        </p:spPr>
        <p:txBody>
          <a:bodyPr/>
          <a:lstStyle/>
          <a:p>
            <a:r>
              <a:rPr lang="en-US" dirty="0"/>
              <a:t>Title</a:t>
            </a:r>
          </a:p>
        </p:txBody>
      </p:sp>
      <p:sp>
        <p:nvSpPr>
          <p:cNvPr id="13" name="Picture Placeholder 9"/>
          <p:cNvSpPr>
            <a:spLocks noGrp="1"/>
          </p:cNvSpPr>
          <p:nvPr>
            <p:ph type="pic" sz="quarter" idx="19" hasCustomPrompt="1"/>
          </p:nvPr>
        </p:nvSpPr>
        <p:spPr>
          <a:xfrm>
            <a:off x="7651378" y="0"/>
            <a:ext cx="4540622" cy="4518212"/>
          </a:xfrm>
          <a:pattFill prst="pct90">
            <a:fgClr>
              <a:schemeClr val="tx1"/>
            </a:fgClr>
            <a:bgClr>
              <a:schemeClr val="tx2">
                <a:lumMod val="50000"/>
              </a:schemeClr>
            </a:bgClr>
          </a:pattFill>
        </p:spPr>
        <p:txBody>
          <a:bodyPr/>
          <a:lstStyle/>
          <a:p>
            <a:r>
              <a:rPr lang="en-US" dirty="0"/>
              <a:t>Drop Photo Here</a:t>
            </a:r>
          </a:p>
        </p:txBody>
      </p:sp>
      <p:sp>
        <p:nvSpPr>
          <p:cNvPr id="15" name="Picture Placeholder 9"/>
          <p:cNvSpPr>
            <a:spLocks noGrp="1"/>
          </p:cNvSpPr>
          <p:nvPr>
            <p:ph type="pic" sz="quarter" idx="21" hasCustomPrompt="1"/>
          </p:nvPr>
        </p:nvSpPr>
        <p:spPr>
          <a:xfrm>
            <a:off x="7641546" y="4628072"/>
            <a:ext cx="2229010" cy="2229928"/>
          </a:xfrm>
          <a:pattFill prst="pct90">
            <a:fgClr>
              <a:schemeClr val="tx1"/>
            </a:fgClr>
            <a:bgClr>
              <a:schemeClr val="tx2">
                <a:lumMod val="50000"/>
              </a:schemeClr>
            </a:bgClr>
          </a:pattFill>
        </p:spPr>
        <p:txBody>
          <a:bodyPr/>
          <a:lstStyle/>
          <a:p>
            <a:r>
              <a:rPr lang="en-US" dirty="0"/>
              <a:t>Drop Photo Here</a:t>
            </a:r>
          </a:p>
        </p:txBody>
      </p:sp>
      <p:sp>
        <p:nvSpPr>
          <p:cNvPr id="16" name="Picture Placeholder 9"/>
          <p:cNvSpPr>
            <a:spLocks noGrp="1"/>
          </p:cNvSpPr>
          <p:nvPr>
            <p:ph type="pic" sz="quarter" idx="22" hasCustomPrompt="1"/>
          </p:nvPr>
        </p:nvSpPr>
        <p:spPr>
          <a:xfrm>
            <a:off x="9958446" y="4628072"/>
            <a:ext cx="2233554" cy="2229928"/>
          </a:xfrm>
          <a:pattFill prst="pct90">
            <a:fgClr>
              <a:schemeClr val="tx1"/>
            </a:fgClr>
            <a:bgClr>
              <a:schemeClr val="tx2">
                <a:lumMod val="50000"/>
              </a:schemeClr>
            </a:bgClr>
          </a:pattFill>
        </p:spPr>
        <p:txBody>
          <a:bodyPr/>
          <a:lstStyle/>
          <a:p>
            <a:r>
              <a:rPr lang="en-US" dirty="0"/>
              <a:t>Drop Photo Here</a:t>
            </a:r>
          </a:p>
        </p:txBody>
      </p:sp>
      <p:sp>
        <p:nvSpPr>
          <p:cNvPr id="19" name="Title 1"/>
          <p:cNvSpPr txBox="1">
            <a:spLocks/>
          </p:cNvSpPr>
          <p:nvPr userDrawn="1"/>
        </p:nvSpPr>
        <p:spPr>
          <a:xfrm>
            <a:off x="381000" y="1600200"/>
            <a:ext cx="6320118" cy="2400079"/>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en-US" sz="1800" b="0" i="0" kern="1200" cap="none" dirty="0">
                <a:ln w="3175" cmpd="sng">
                  <a:noFill/>
                </a:ln>
                <a:solidFill>
                  <a:schemeClr val="bg1"/>
                </a:solidFill>
                <a:effectLst/>
                <a:latin typeface="+mj-lt"/>
                <a:ea typeface="+mj-ea"/>
                <a:cs typeface="+mj-cs"/>
              </a:rPr>
              <a:t>Lorem ipsum dolor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consectetur</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adipiscing</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elit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Cras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quis</a:t>
            </a:r>
            <a:r>
              <a:rPr lang="en-US" sz="1800" b="0" i="0" kern="1200" cap="none" dirty="0">
                <a:ln w="3175" cmpd="sng">
                  <a:noFill/>
                </a:ln>
                <a:solidFill>
                  <a:schemeClr val="bg1"/>
                </a:solidFill>
                <a:effectLst/>
                <a:latin typeface="+mj-lt"/>
                <a:ea typeface="+mj-ea"/>
                <a:cs typeface="+mj-cs"/>
              </a:rPr>
              <a:t> libero a nisi semper tempus. </a:t>
            </a:r>
            <a:r>
              <a:rPr lang="en-US" sz="1800" b="0" i="0" kern="1200" cap="none" dirty="0" err="1">
                <a:ln w="3175" cmpd="sng">
                  <a:noFill/>
                </a:ln>
                <a:solidFill>
                  <a:schemeClr val="bg1"/>
                </a:solidFill>
                <a:effectLst/>
                <a:latin typeface="+mj-lt"/>
                <a:ea typeface="+mj-ea"/>
                <a:cs typeface="+mj-cs"/>
              </a:rPr>
              <a:t>Nullam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mattis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lectus</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facilisi</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dignissim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nisl</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eget</a:t>
            </a:r>
            <a:r>
              <a:rPr lang="en-US" sz="1800" b="0" i="0" kern="1200" cap="none" dirty="0">
                <a:ln w="3175" cmpd="sng">
                  <a:noFill/>
                </a:ln>
                <a:solidFill>
                  <a:schemeClr val="bg1"/>
                </a:solidFill>
                <a:effectLst/>
                <a:latin typeface="+mj-lt"/>
                <a:ea typeface="+mj-ea"/>
                <a:cs typeface="+mj-cs"/>
              </a:rPr>
              <a:t> nisi </a:t>
            </a:r>
            <a:r>
              <a:rPr lang="en-US" sz="1800" b="0" i="0" kern="1200" cap="none" dirty="0" err="1">
                <a:ln w="3175" cmpd="sng">
                  <a:noFill/>
                </a:ln>
                <a:solidFill>
                  <a:schemeClr val="bg1"/>
                </a:solidFill>
                <a:effectLst/>
                <a:latin typeface="+mj-lt"/>
                <a:ea typeface="+mj-ea"/>
                <a:cs typeface="+mj-cs"/>
              </a:rPr>
              <a:t>ultrices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pharetra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imperdiet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Pellentesque</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orci</a:t>
            </a:r>
            <a:r>
              <a:rPr lang="en-US" sz="1800" b="0" i="0" kern="1200" cap="none" dirty="0">
                <a:ln w="3175" cmpd="sng">
                  <a:noFill/>
                </a:ln>
                <a:solidFill>
                  <a:schemeClr val="bg1"/>
                </a:solidFill>
                <a:effectLst/>
                <a:latin typeface="+mj-lt"/>
                <a:ea typeface="+mj-ea"/>
                <a:cs typeface="+mj-cs"/>
              </a:rPr>
              <a:t>, dictum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vehicula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eu</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venenatis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nunc</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laoreet</a:t>
            </a:r>
            <a:r>
              <a:rPr lang="en-US" sz="1800" b="0" i="0" kern="1200" cap="none" dirty="0">
                <a:ln w="3175" cmpd="sng">
                  <a:noFill/>
                </a:ln>
                <a:solidFill>
                  <a:schemeClr val="bg1"/>
                </a:solidFill>
                <a:effectLst/>
                <a:latin typeface="+mj-lt"/>
                <a:ea typeface="+mj-ea"/>
                <a:cs typeface="+mj-cs"/>
              </a:rPr>
              <a:t> ante ac </a:t>
            </a:r>
            <a:r>
              <a:rPr lang="en-US" sz="1800" b="0" i="0" kern="1200" cap="none" dirty="0" err="1">
                <a:ln w="3175" cmpd="sng">
                  <a:noFill/>
                </a:ln>
                <a:solidFill>
                  <a:schemeClr val="bg1"/>
                </a:solidFill>
                <a:effectLst/>
                <a:latin typeface="+mj-lt"/>
                <a:ea typeface="+mj-ea"/>
                <a:cs typeface="+mj-cs"/>
              </a:rPr>
              <a:t>consequat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suscipit</a:t>
            </a:r>
            <a:r>
              <a:rPr lang="en-US" sz="1800" b="0" i="0" kern="1200" cap="none" dirty="0">
                <a:ln w="3175" cmpd="sng">
                  <a:noFill/>
                </a:ln>
                <a:solidFill>
                  <a:schemeClr val="bg1"/>
                </a:solidFill>
                <a:effectLst/>
                <a:latin typeface="+mj-lt"/>
                <a:ea typeface="+mj-ea"/>
                <a:cs typeface="+mj-cs"/>
              </a:rPr>
              <a:t>. </a:t>
            </a:r>
            <a:endParaRPr lang="en-US" sz="1050" dirty="0"/>
          </a:p>
        </p:txBody>
      </p:sp>
      <p:sp>
        <p:nvSpPr>
          <p:cNvPr id="12" name="Picture Placeholder 9"/>
          <p:cNvSpPr>
            <a:spLocks noGrp="1"/>
          </p:cNvSpPr>
          <p:nvPr>
            <p:ph type="pic" sz="quarter" idx="23" hasCustomPrompt="1"/>
          </p:nvPr>
        </p:nvSpPr>
        <p:spPr>
          <a:xfrm>
            <a:off x="0" y="4628072"/>
            <a:ext cx="7553656" cy="2229928"/>
          </a:xfrm>
          <a:pattFill prst="pct90">
            <a:fgClr>
              <a:schemeClr val="tx1"/>
            </a:fgClr>
            <a:bgClr>
              <a:schemeClr val="tx2">
                <a:lumMod val="50000"/>
              </a:schemeClr>
            </a:bgClr>
          </a:pattFill>
        </p:spPr>
        <p:txBody>
          <a:bodyPr/>
          <a:lstStyle/>
          <a:p>
            <a:r>
              <a:rPr lang="en-US" dirty="0"/>
              <a:t>Drop Photo Here</a:t>
            </a:r>
          </a:p>
        </p:txBody>
      </p:sp>
    </p:spTree>
    <p:extLst>
      <p:ext uri="{BB962C8B-B14F-4D97-AF65-F5344CB8AC3E}">
        <p14:creationId xmlns:p14="http://schemas.microsoft.com/office/powerpoint/2010/main" val="14263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86E6-6CE7-433E-A9F1-161F3202AA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774274-D8EB-4702-B801-DE52EFF828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718D50E-6B76-4011-AEB8-FB16C86E580A}"/>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79F37E0E-BA1C-450A-A075-A05D966ECA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DF5D9-BF01-47E3-9EA0-F2C0ED11160D}"/>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16390118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2192000" cy="6858000"/>
          </a:xfrm>
          <a:pattFill prst="pct90">
            <a:fgClr>
              <a:schemeClr val="tx1"/>
            </a:fgClr>
            <a:bgClr>
              <a:schemeClr val="tx2">
                <a:lumMod val="50000"/>
              </a:schemeClr>
            </a:bgClr>
          </a:pattFill>
        </p:spPr>
        <p:txBody>
          <a:bodyPr/>
          <a:lstStyle/>
          <a:p>
            <a:r>
              <a:rPr lang="en-US" dirty="0"/>
              <a:t>Drop a Photo here</a:t>
            </a:r>
          </a:p>
        </p:txBody>
      </p:sp>
    </p:spTree>
    <p:extLst>
      <p:ext uri="{BB962C8B-B14F-4D97-AF65-F5344CB8AC3E}">
        <p14:creationId xmlns:p14="http://schemas.microsoft.com/office/powerpoint/2010/main" val="37763859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Contact Us Page">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381000" y="457200"/>
            <a:ext cx="5537200" cy="914400"/>
          </a:xfrm>
        </p:spPr>
        <p:txBody>
          <a:bodyPr/>
          <a:lstStyle>
            <a:lvl1pPr algn="l">
              <a:defRPr/>
            </a:lvl1pPr>
          </a:lstStyle>
          <a:p>
            <a:r>
              <a:rPr lang="en-US" dirty="0"/>
              <a:t>Contact Us</a:t>
            </a:r>
          </a:p>
        </p:txBody>
      </p:sp>
      <p:sp>
        <p:nvSpPr>
          <p:cNvPr id="9" name="Text Placeholder 3"/>
          <p:cNvSpPr>
            <a:spLocks noGrp="1"/>
          </p:cNvSpPr>
          <p:nvPr>
            <p:ph type="body" sz="quarter" idx="10" hasCustomPrompt="1"/>
          </p:nvPr>
        </p:nvSpPr>
        <p:spPr>
          <a:xfrm>
            <a:off x="381000" y="1600200"/>
            <a:ext cx="5537200" cy="398559"/>
          </a:xfrm>
        </p:spPr>
        <p:txBody>
          <a:bodyPr>
            <a:noAutofit/>
          </a:bodyPr>
          <a:lstStyle>
            <a:lvl1pPr marL="0" indent="0">
              <a:buNone/>
              <a:defRPr sz="1800"/>
            </a:lvl1pPr>
          </a:lstStyle>
          <a:p>
            <a:r>
              <a:rPr lang="en-US" dirty="0"/>
              <a:t>Think you will need more help?</a:t>
            </a:r>
          </a:p>
        </p:txBody>
      </p:sp>
      <p:cxnSp>
        <p:nvCxnSpPr>
          <p:cNvPr id="49" name="Straight Connector 48"/>
          <p:cNvCxnSpPr/>
          <p:nvPr userDrawn="1"/>
        </p:nvCxnSpPr>
        <p:spPr>
          <a:xfrm>
            <a:off x="665309" y="3486890"/>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a:off x="665309" y="4700967"/>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4" name="Text Placeholder 9"/>
          <p:cNvSpPr>
            <a:spLocks noGrp="1"/>
          </p:cNvSpPr>
          <p:nvPr>
            <p:ph type="body" sz="quarter" idx="13" hasCustomPrompt="1"/>
          </p:nvPr>
        </p:nvSpPr>
        <p:spPr>
          <a:xfrm>
            <a:off x="665309" y="3095048"/>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518-580-####</a:t>
            </a:r>
          </a:p>
        </p:txBody>
      </p:sp>
      <p:sp>
        <p:nvSpPr>
          <p:cNvPr id="55" name="Text Placeholder 9"/>
          <p:cNvSpPr>
            <a:spLocks noGrp="1"/>
          </p:cNvSpPr>
          <p:nvPr>
            <p:ph type="body" sz="quarter" idx="14" hasCustomPrompt="1"/>
          </p:nvPr>
        </p:nvSpPr>
        <p:spPr>
          <a:xfrm>
            <a:off x="665308" y="2508131"/>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Call Us</a:t>
            </a:r>
          </a:p>
        </p:txBody>
      </p:sp>
      <p:sp>
        <p:nvSpPr>
          <p:cNvPr id="56" name="Text Placeholder 9"/>
          <p:cNvSpPr>
            <a:spLocks noGrp="1"/>
          </p:cNvSpPr>
          <p:nvPr>
            <p:ph type="body" sz="quarter" idx="15" hasCustomPrompt="1"/>
          </p:nvPr>
        </p:nvSpPr>
        <p:spPr>
          <a:xfrm>
            <a:off x="665308" y="4309124"/>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email@skidmore.edu</a:t>
            </a:r>
            <a:endParaRPr lang="en-US" dirty="0"/>
          </a:p>
        </p:txBody>
      </p:sp>
      <p:sp>
        <p:nvSpPr>
          <p:cNvPr id="57" name="Text Placeholder 9"/>
          <p:cNvSpPr>
            <a:spLocks noGrp="1"/>
          </p:cNvSpPr>
          <p:nvPr>
            <p:ph type="body" sz="quarter" idx="16" hasCustomPrompt="1"/>
          </p:nvPr>
        </p:nvSpPr>
        <p:spPr>
          <a:xfrm>
            <a:off x="665307" y="3722207"/>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Email Us</a:t>
            </a:r>
          </a:p>
        </p:txBody>
      </p:sp>
      <p:sp>
        <p:nvSpPr>
          <p:cNvPr id="58" name="Text Placeholder 9"/>
          <p:cNvSpPr>
            <a:spLocks noGrp="1"/>
          </p:cNvSpPr>
          <p:nvPr>
            <p:ph type="body" sz="quarter" idx="17" hasCustomPrompt="1"/>
          </p:nvPr>
        </p:nvSpPr>
        <p:spPr>
          <a:xfrm>
            <a:off x="665308" y="5422615"/>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Skidmore.edu</a:t>
            </a:r>
            <a:r>
              <a:rPr lang="en-US" dirty="0"/>
              <a:t>/</a:t>
            </a:r>
          </a:p>
        </p:txBody>
      </p:sp>
      <p:sp>
        <p:nvSpPr>
          <p:cNvPr id="59" name="Text Placeholder 9"/>
          <p:cNvSpPr>
            <a:spLocks noGrp="1"/>
          </p:cNvSpPr>
          <p:nvPr>
            <p:ph type="body" sz="quarter" idx="18" hasCustomPrompt="1"/>
          </p:nvPr>
        </p:nvSpPr>
        <p:spPr>
          <a:xfrm>
            <a:off x="665307" y="4835698"/>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Website</a:t>
            </a:r>
          </a:p>
        </p:txBody>
      </p:sp>
      <p:sp>
        <p:nvSpPr>
          <p:cNvPr id="60" name="Picture Placeholder 9"/>
          <p:cNvSpPr>
            <a:spLocks noGrp="1"/>
          </p:cNvSpPr>
          <p:nvPr>
            <p:ph type="pic" sz="quarter" idx="19" hasCustomPrompt="1"/>
          </p:nvPr>
        </p:nvSpPr>
        <p:spPr>
          <a:xfrm>
            <a:off x="7059706" y="457200"/>
            <a:ext cx="4751294" cy="5405718"/>
          </a:xfrm>
          <a:pattFill prst="pct90">
            <a:fgClr>
              <a:schemeClr val="tx1"/>
            </a:fgClr>
            <a:bgClr>
              <a:schemeClr val="tx2">
                <a:lumMod val="50000"/>
              </a:schemeClr>
            </a:bgClr>
          </a:pattFill>
        </p:spPr>
        <p:txBody>
          <a:bodyPr/>
          <a:lstStyle/>
          <a:p>
            <a:r>
              <a:rPr lang="en-US" dirty="0"/>
              <a:t>Drop Photo Here</a:t>
            </a:r>
          </a:p>
        </p:txBody>
      </p:sp>
    </p:spTree>
    <p:extLst>
      <p:ext uri="{BB962C8B-B14F-4D97-AF65-F5344CB8AC3E}">
        <p14:creationId xmlns:p14="http://schemas.microsoft.com/office/powerpoint/2010/main" val="2195902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ote Name Card">
    <p:bg>
      <p:bgPr>
        <a:solidFill>
          <a:schemeClr val="bg1"/>
        </a:solidFill>
        <a:effectLst/>
      </p:bgPr>
    </p:bg>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1045823" y="404308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hasCustomPrompt="1"/>
          </p:nvPr>
        </p:nvSpPr>
        <p:spPr>
          <a:xfrm>
            <a:off x="2208212" y="685800"/>
            <a:ext cx="8990012" cy="4089400"/>
          </a:xfrm>
        </p:spPr>
        <p:txBody>
          <a:bodyPr anchor="ctr">
            <a:normAutofit/>
          </a:bodyPr>
          <a:lstStyle>
            <a:lvl1pPr algn="ctr">
              <a:defRPr sz="3200" b="0" cap="none">
                <a:solidFill>
                  <a:schemeClr val="tx1"/>
                </a:solidFill>
              </a:defRPr>
            </a:lvl1pPr>
          </a:lstStyle>
          <a:p>
            <a:r>
              <a:rPr lang="en-US" dirty="0"/>
              <a:t>Insert a Great Quote here</a:t>
            </a:r>
          </a:p>
        </p:txBody>
      </p:sp>
      <p:sp>
        <p:nvSpPr>
          <p:cNvPr id="3" name="Text Placeholder 2"/>
          <p:cNvSpPr>
            <a:spLocks noGrp="1"/>
          </p:cNvSpPr>
          <p:nvPr>
            <p:ph type="body" idx="1" hasCustomPrompt="1"/>
          </p:nvPr>
        </p:nvSpPr>
        <p:spPr>
          <a:xfrm>
            <a:off x="2208212" y="4775200"/>
            <a:ext cx="9294810" cy="401918"/>
          </a:xfrm>
        </p:spPr>
        <p:txBody>
          <a:bodyPr anchor="t">
            <a:normAutofit/>
          </a:bodyPr>
          <a:lstStyle>
            <a:lvl1pPr marL="0" indent="0" algn="r">
              <a:buNone/>
              <a:defRPr sz="18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 Name</a:t>
            </a:r>
          </a:p>
        </p:txBody>
      </p:sp>
    </p:spTree>
    <p:extLst>
      <p:ext uri="{BB962C8B-B14F-4D97-AF65-F5344CB8AC3E}">
        <p14:creationId xmlns:p14="http://schemas.microsoft.com/office/powerpoint/2010/main" val="3844781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Slide with text">
    <p:spTree>
      <p:nvGrpSpPr>
        <p:cNvPr id="1" name=""/>
        <p:cNvGrpSpPr/>
        <p:nvPr/>
      </p:nvGrpSpPr>
      <p:grpSpPr>
        <a:xfrm>
          <a:off x="0" y="0"/>
          <a:ext cx="0" cy="0"/>
          <a:chOff x="0" y="0"/>
          <a:chExt cx="0" cy="0"/>
        </a:xfrm>
      </p:grpSpPr>
      <p:sp>
        <p:nvSpPr>
          <p:cNvPr id="7" name="Content Placeholder 2"/>
          <p:cNvSpPr>
            <a:spLocks noGrp="1"/>
          </p:cNvSpPr>
          <p:nvPr>
            <p:ph idx="1"/>
          </p:nvPr>
        </p:nvSpPr>
        <p:spPr>
          <a:xfrm>
            <a:off x="822960" y="1234440"/>
            <a:ext cx="11010900" cy="4251960"/>
          </a:xfrm>
          <a:prstGeom prst="rect">
            <a:avLst/>
          </a:prstGeom>
        </p:spPr>
        <p:txBody>
          <a:bodyPr anchor="ctr"/>
          <a:lstStyle>
            <a:lvl1pPr>
              <a:defRPr>
                <a:solidFill>
                  <a:srgbClr val="22372B"/>
                </a:solidFill>
                <a:latin typeface="Arial" panose="020B0604020202020204" pitchFamily="34" charset="0"/>
                <a:cs typeface="Arial" panose="020B0604020202020204" pitchFamily="34" charset="0"/>
              </a:defRPr>
            </a:lvl1pPr>
            <a:lvl2pPr>
              <a:defRPr>
                <a:solidFill>
                  <a:srgbClr val="22372B"/>
                </a:solidFill>
                <a:latin typeface="Arial" panose="020B0604020202020204" pitchFamily="34" charset="0"/>
                <a:cs typeface="Arial" panose="020B0604020202020204" pitchFamily="34" charset="0"/>
              </a:defRPr>
            </a:lvl2pPr>
            <a:lvl3pPr>
              <a:defRPr>
                <a:solidFill>
                  <a:srgbClr val="22372B"/>
                </a:solidFill>
                <a:latin typeface="Arial" panose="020B0604020202020204" pitchFamily="34" charset="0"/>
                <a:cs typeface="Arial" panose="020B0604020202020204" pitchFamily="34" charset="0"/>
              </a:defRPr>
            </a:lvl3pPr>
            <a:lvl4pPr>
              <a:defRPr>
                <a:solidFill>
                  <a:srgbClr val="22372B"/>
                </a:solidFill>
                <a:latin typeface="Arial" panose="020B0604020202020204" pitchFamily="34" charset="0"/>
                <a:cs typeface="Arial" panose="020B0604020202020204" pitchFamily="34" charset="0"/>
              </a:defRPr>
            </a:lvl4pPr>
            <a:lvl5pPr>
              <a:defRPr>
                <a:solidFill>
                  <a:srgbClr val="22372B"/>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p:cNvSpPr>
            <a:spLocks noGrp="1"/>
          </p:cNvSpPr>
          <p:nvPr>
            <p:ph type="title"/>
          </p:nvPr>
        </p:nvSpPr>
        <p:spPr bwMode="auto">
          <a:xfrm>
            <a:off x="382583" y="274319"/>
            <a:ext cx="11428417" cy="81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lvl1pPr>
              <a:defRPr b="1">
                <a:latin typeface="Arial Narrow" panose="020B0606020202030204" pitchFamily="34" charset="0"/>
                <a:ea typeface="Arial Narrow" panose="020B0606020202030204" pitchFamily="34" charset="0"/>
                <a:cs typeface="Arial Narrow" panose="020B0606020202030204" pitchFamily="34" charset="0"/>
              </a:defRPr>
            </a:lvl1pPr>
          </a:lstStyle>
          <a:p>
            <a:pPr lvl="0"/>
            <a:r>
              <a:rPr lang="en-US" altLang="en-US" dirty="0"/>
              <a:t>Click to edit Master title style</a:t>
            </a:r>
          </a:p>
        </p:txBody>
      </p:sp>
    </p:spTree>
    <p:extLst>
      <p:ext uri="{BB962C8B-B14F-4D97-AF65-F5344CB8AC3E}">
        <p14:creationId xmlns:p14="http://schemas.microsoft.com/office/powerpoint/2010/main" val="1473423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20D63-ACFB-4634-9C0B-2A51F5812D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323E13-63AF-4310-997C-8375F7726FF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65955A-33BD-4820-8C40-23769076E5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6F84D0-AEFB-4E8D-AD4C-F854BFF2DBFE}"/>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6" name="Footer Placeholder 5">
            <a:extLst>
              <a:ext uri="{FF2B5EF4-FFF2-40B4-BE49-F238E27FC236}">
                <a16:creationId xmlns:a16="http://schemas.microsoft.com/office/drawing/2014/main" id="{8F3781B0-FA79-4026-B59C-B51E2F1E85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BC4A9-3EB1-466D-BD9B-0E72722F7D70}"/>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369343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23D0-9E40-4CFA-A4A0-5A72F3CB91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624CCA-E579-47C8-A1E7-5C512D964B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6172456-92A8-432E-9586-5C97CCC9F84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C2777D-E90E-4CF6-B804-25B29E4767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D4D8C5-FE62-4BED-8CAC-E1F7BC3769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AB4F65-3CD3-4D67-B3D7-01EE7E092258}"/>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8" name="Footer Placeholder 7">
            <a:extLst>
              <a:ext uri="{FF2B5EF4-FFF2-40B4-BE49-F238E27FC236}">
                <a16:creationId xmlns:a16="http://schemas.microsoft.com/office/drawing/2014/main" id="{F4D2C747-9571-43D4-AC8C-DDDCF5AA4D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356B52-077E-495A-AD74-94369B54F75F}"/>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254317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F21F-B206-4840-80DD-6AF32242DC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02875B-C33F-45C8-994C-2F1C7CA9C63D}"/>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4" name="Footer Placeholder 3">
            <a:extLst>
              <a:ext uri="{FF2B5EF4-FFF2-40B4-BE49-F238E27FC236}">
                <a16:creationId xmlns:a16="http://schemas.microsoft.com/office/drawing/2014/main" id="{947A1A29-EEEF-4A4C-AA73-5CB0C222F4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33FF15-2F0D-48BC-99A2-26E7FF678C70}"/>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238261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A1E641-5664-4AF0-BF47-A2E13C80A423}"/>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3" name="Footer Placeholder 2">
            <a:extLst>
              <a:ext uri="{FF2B5EF4-FFF2-40B4-BE49-F238E27FC236}">
                <a16:creationId xmlns:a16="http://schemas.microsoft.com/office/drawing/2014/main" id="{BB384C00-E71B-4AB9-8AA1-7733589046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4686B2-63B5-42FE-894A-4BA660EC078C}"/>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10517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3FBA-67F8-417D-938A-8B334CD81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453FDE-FE3F-4437-8654-6E499F33AE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FD4609-9D6A-47D9-858A-3D3FC9E74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DB67CC-C354-4B5B-BEEA-731CFD111FC8}"/>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6" name="Footer Placeholder 5">
            <a:extLst>
              <a:ext uri="{FF2B5EF4-FFF2-40B4-BE49-F238E27FC236}">
                <a16:creationId xmlns:a16="http://schemas.microsoft.com/office/drawing/2014/main" id="{A713CCAC-493C-4039-80E9-15B52342F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E0962-EB9B-4DD5-82B8-8EA93FF4007E}"/>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229520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1802-D20E-4C37-9BB6-20D045D170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95E077-6F68-45B1-8783-AB82E3A347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BD563B-8516-4653-9564-F499884A7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6A52EC-C83C-4A49-A5B7-1A318E9F9FA0}"/>
              </a:ext>
            </a:extLst>
          </p:cNvPr>
          <p:cNvSpPr>
            <a:spLocks noGrp="1"/>
          </p:cNvSpPr>
          <p:nvPr>
            <p:ph type="dt" sz="half" idx="10"/>
          </p:nvPr>
        </p:nvSpPr>
        <p:spPr/>
        <p:txBody>
          <a:bodyPr/>
          <a:lstStyle/>
          <a:p>
            <a:fld id="{C5873DCD-99C5-44F8-A3C2-6D3160FF6445}" type="datetimeFigureOut">
              <a:rPr lang="en-US" smtClean="0"/>
              <a:t>10/6/2022</a:t>
            </a:fld>
            <a:endParaRPr lang="en-US"/>
          </a:p>
        </p:txBody>
      </p:sp>
      <p:sp>
        <p:nvSpPr>
          <p:cNvPr id="6" name="Footer Placeholder 5">
            <a:extLst>
              <a:ext uri="{FF2B5EF4-FFF2-40B4-BE49-F238E27FC236}">
                <a16:creationId xmlns:a16="http://schemas.microsoft.com/office/drawing/2014/main" id="{E18CE9D6-1E0A-48B7-99A0-65E1435CE1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21B196-D27F-4259-9246-5E6D1481F2B4}"/>
              </a:ext>
            </a:extLst>
          </p:cNvPr>
          <p:cNvSpPr>
            <a:spLocks noGrp="1"/>
          </p:cNvSpPr>
          <p:nvPr>
            <p:ph type="sldNum" sz="quarter" idx="12"/>
          </p:nvPr>
        </p:nvSpPr>
        <p:spPr/>
        <p:txBody>
          <a:bodyPr/>
          <a:lstStyle/>
          <a:p>
            <a:fld id="{9E7C4BB6-7449-4867-BD89-64671C6D166A}" type="slidenum">
              <a:rPr lang="en-US" smtClean="0"/>
              <a:t>‹#›</a:t>
            </a:fld>
            <a:endParaRPr lang="en-US"/>
          </a:p>
        </p:txBody>
      </p:sp>
    </p:spTree>
    <p:extLst>
      <p:ext uri="{BB962C8B-B14F-4D97-AF65-F5344CB8AC3E}">
        <p14:creationId xmlns:p14="http://schemas.microsoft.com/office/powerpoint/2010/main" val="116985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2.png"/><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CE4E6D-775F-4A2D-A850-0190F96AC0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32EC03-4779-4D64-A030-AE0B2E2D62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1FB1E7-6E33-4FE4-9305-012D77F72F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73DCD-99C5-44F8-A3C2-6D3160FF6445}" type="datetimeFigureOut">
              <a:rPr lang="en-US" smtClean="0"/>
              <a:t>10/6/2022</a:t>
            </a:fld>
            <a:endParaRPr lang="en-US"/>
          </a:p>
        </p:txBody>
      </p:sp>
      <p:sp>
        <p:nvSpPr>
          <p:cNvPr id="5" name="Footer Placeholder 4">
            <a:extLst>
              <a:ext uri="{FF2B5EF4-FFF2-40B4-BE49-F238E27FC236}">
                <a16:creationId xmlns:a16="http://schemas.microsoft.com/office/drawing/2014/main" id="{58AFA154-3BFE-4361-BB7E-80F04182C0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09B235-EF11-407E-BB35-18477DEE46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C4BB6-7449-4867-BD89-64671C6D166A}" type="slidenum">
              <a:rPr lang="en-US" smtClean="0"/>
              <a:t>‹#›</a:t>
            </a:fld>
            <a:endParaRPr lang="en-US"/>
          </a:p>
        </p:txBody>
      </p:sp>
    </p:spTree>
    <p:extLst>
      <p:ext uri="{BB962C8B-B14F-4D97-AF65-F5344CB8AC3E}">
        <p14:creationId xmlns:p14="http://schemas.microsoft.com/office/powerpoint/2010/main" val="1117851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457201"/>
            <a:ext cx="11430000" cy="914400"/>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1000" y="1600201"/>
            <a:ext cx="11430000" cy="4191000"/>
          </a:xfrm>
          <a:prstGeom prst="rect">
            <a:avLst/>
          </a:prstGeom>
        </p:spPr>
        <p:txBody>
          <a:bodyPr vert="horz" lIns="91440" tIns="45720" rIns="91440" bIns="45720" rtlCol="0" anchor="ctr">
            <a:normAutofit/>
          </a:bodyPr>
          <a:lstStyle/>
          <a:p>
            <a:pPr lvl="0"/>
            <a:r>
              <a:rPr lang="en-US" dirty="0"/>
              <a:t>1 Click to edit </a:t>
            </a:r>
          </a:p>
          <a:p>
            <a:pPr lvl="0"/>
            <a:r>
              <a:rPr lang="en-US" dirty="0"/>
              <a:t>2</a:t>
            </a:r>
          </a:p>
          <a:p>
            <a:pPr lvl="0"/>
            <a:r>
              <a:rPr lang="en-US" dirty="0"/>
              <a:t>3</a:t>
            </a:r>
          </a:p>
          <a:p>
            <a:pPr lvl="0"/>
            <a:r>
              <a:rPr lang="en-US" dirty="0"/>
              <a:t>4</a:t>
            </a:r>
          </a:p>
          <a:p>
            <a:pPr lvl="0"/>
            <a:r>
              <a:rPr lang="en-US" dirty="0"/>
              <a:t>5</a:t>
            </a:r>
          </a:p>
          <a:p>
            <a:pPr lvl="0"/>
            <a:r>
              <a:rPr lang="en-US" dirty="0"/>
              <a:t>6</a:t>
            </a:r>
          </a:p>
        </p:txBody>
      </p:sp>
    </p:spTree>
    <p:extLst>
      <p:ext uri="{BB962C8B-B14F-4D97-AF65-F5344CB8AC3E}">
        <p14:creationId xmlns:p14="http://schemas.microsoft.com/office/powerpoint/2010/main" val="1271594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sldNum="0" hdr="0" ftr="0" dt="0"/>
  <p:txStyles>
    <p:title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bg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bg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bg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bg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bg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40">
          <p15:clr>
            <a:srgbClr val="F26B43"/>
          </p15:clr>
        </p15:guide>
        <p15:guide id="2" pos="7440">
          <p15:clr>
            <a:srgbClr val="F26B43"/>
          </p15:clr>
        </p15:guide>
        <p15:guide id="3" orient="horz" pos="288">
          <p15:clr>
            <a:srgbClr val="F26B43"/>
          </p15:clr>
        </p15:guide>
        <p15:guide id="4" orient="horz" pos="864">
          <p15:clr>
            <a:srgbClr val="F26B43"/>
          </p15:clr>
        </p15:guide>
        <p15:guide id="5" orient="horz" pos="100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mailto:jcasey@skidmore.edu" TargetMode="External"/><Relationship Id="rId2" Type="http://schemas.openxmlformats.org/officeDocument/2006/relationships/notesSlide" Target="../notesSlides/notesSlide1.xml"/><Relationship Id="rId1" Type="http://schemas.openxmlformats.org/officeDocument/2006/relationships/slideLayout" Target="../slideLayouts/slideLayout33.xml"/><Relationship Id="rId6" Type="http://schemas.openxmlformats.org/officeDocument/2006/relationships/hyperlink" Target="mailto:jsklein@skidmore.edu" TargetMode="External"/><Relationship Id="rId5" Type="http://schemas.openxmlformats.org/officeDocument/2006/relationships/hyperlink" Target="mailto:jaure@skidmore.edu"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a:t>Title IX Reporting Responsibilities</a:t>
            </a:r>
          </a:p>
        </p:txBody>
      </p:sp>
      <p:sp>
        <p:nvSpPr>
          <p:cNvPr id="8" name="Content Placeholder 7"/>
          <p:cNvSpPr>
            <a:spLocks noGrp="1"/>
          </p:cNvSpPr>
          <p:nvPr>
            <p:ph idx="1"/>
          </p:nvPr>
        </p:nvSpPr>
        <p:spPr/>
        <p:txBody>
          <a:bodyPr anchor="t"/>
          <a:lstStyle/>
          <a:p>
            <a:r>
              <a:rPr lang="en-US" dirty="0"/>
              <a:t>All faculty and staff (except Confidential or Anonymous Resources) are required to report sexual harassment, sexual assault, domestic violence, dating violence, stalking, and any form of sexual or gender-based misconduct (SGBM), including discrimination based on sexual orientation and gender identity.</a:t>
            </a:r>
          </a:p>
          <a:p>
            <a:pPr lvl="1"/>
            <a:r>
              <a:rPr lang="en-US" dirty="0"/>
              <a:t>SGBM incidents involving students should be reported to the Title IX Coordinator.</a:t>
            </a:r>
          </a:p>
          <a:p>
            <a:pPr lvl="1"/>
            <a:r>
              <a:rPr lang="en-US" dirty="0"/>
              <a:t>SGBM incidents involving staff should be reported to the Assistant Director for Employment, Compliance and Workforce Diversity and, in the case of faculty, the Assistant Director for Employment, Compliance and Workforce Diversity, Associate Dean of the Faculty for Diversity &amp; Faculty Affairs, the appropriate department or program chair, or their direct supervisor. These reports will also be shared with the Title IX Coordinator.</a:t>
            </a:r>
          </a:p>
        </p:txBody>
      </p:sp>
    </p:spTree>
    <p:extLst>
      <p:ext uri="{BB962C8B-B14F-4D97-AF65-F5344CB8AC3E}">
        <p14:creationId xmlns:p14="http://schemas.microsoft.com/office/powerpoint/2010/main" val="216939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5334000" y="587674"/>
            <a:ext cx="6296904" cy="1876687"/>
          </a:xfrm>
          <a:prstGeom prst="rect">
            <a:avLst/>
          </a:prstGeom>
        </p:spPr>
      </p:pic>
      <p:pic>
        <p:nvPicPr>
          <p:cNvPr id="6" name="Picture 5"/>
          <p:cNvPicPr>
            <a:picLocks noChangeAspect="1"/>
          </p:cNvPicPr>
          <p:nvPr/>
        </p:nvPicPr>
        <p:blipFill>
          <a:blip r:embed="rId4"/>
          <a:stretch>
            <a:fillRect/>
          </a:stretch>
        </p:blipFill>
        <p:spPr>
          <a:xfrm>
            <a:off x="5334000" y="2362200"/>
            <a:ext cx="6296904" cy="1800476"/>
          </a:xfrm>
          <a:prstGeom prst="rect">
            <a:avLst/>
          </a:prstGeom>
        </p:spPr>
      </p:pic>
      <p:sp>
        <p:nvSpPr>
          <p:cNvPr id="8" name="Rectangle 7"/>
          <p:cNvSpPr/>
          <p:nvPr/>
        </p:nvSpPr>
        <p:spPr>
          <a:xfrm>
            <a:off x="5334000" y="4238887"/>
            <a:ext cx="6172200" cy="1469455"/>
          </a:xfrm>
          <a:prstGeom prst="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MS Mincho"/>
                <a:cs typeface="Times New Roman" panose="02020603050405020304" pitchFamily="18" charset="0"/>
              </a:rPr>
              <a:t>Step 3</a:t>
            </a:r>
            <a:endParaRPr kumimoji="0" lang="en-US" sz="1200" b="0" i="0" u="none" strike="noStrike" kern="0" cap="none" spc="0" normalizeH="0" baseline="0" noProof="0" dirty="0">
              <a:ln>
                <a:noFill/>
              </a:ln>
              <a:solidFill>
                <a:sysClr val="windowText" lastClr="000000"/>
              </a:solidFill>
              <a:effectLst/>
              <a:uLnTx/>
              <a:uFillTx/>
              <a:latin typeface="Cambria"/>
              <a:ea typeface="MS Mincho"/>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MS Mincho"/>
                <a:cs typeface="Times New Roman" panose="02020603050405020304" pitchFamily="18" charset="0"/>
              </a:rPr>
              <a:t>Report the Incident</a:t>
            </a:r>
            <a:endParaRPr kumimoji="0" lang="en-US" sz="1200" b="0" i="0" u="none" strike="noStrike" kern="0" cap="none" spc="0" normalizeH="0" baseline="0" noProof="0" dirty="0">
              <a:ln>
                <a:noFill/>
              </a:ln>
              <a:solidFill>
                <a:sysClr val="windowText" lastClr="000000"/>
              </a:solidFill>
              <a:effectLst/>
              <a:uLnTx/>
              <a:uFillTx/>
              <a:latin typeface="Cambria"/>
              <a:ea typeface="MS Mincho"/>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MS Mincho"/>
                <a:cs typeface="Times New Roman" panose="02020603050405020304" pitchFamily="18" charset="0"/>
              </a:rPr>
              <a:t>At the earliest possible time (no later than 24 hours) after </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the disclosure, report the incident 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Joel Aure, Title IX Coordinator at 518-580-5708 or </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hlinkClick r:id="rId5"/>
              </a:rPr>
              <a:t>jaure@skidmore.edu</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Jude Klein, AD for Employment, Compliance &amp; Workforce Diversity at 518-580-5819 or </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hlinkClick r:id="rId6"/>
              </a:rPr>
              <a:t>jsklein@skidmore.edu</a:t>
            </a:r>
            <a:endPar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Janet Casey, Assoc </a:t>
            </a:r>
            <a:r>
              <a:rPr kumimoji="0" lang="en-US" sz="1200" b="0" i="0" u="none" strike="noStrike" kern="0" cap="none" spc="0" normalizeH="0" baseline="0" noProof="0" dirty="0" err="1">
                <a:ln>
                  <a:noFill/>
                </a:ln>
                <a:solidFill>
                  <a:srgbClr val="000000"/>
                </a:solidFill>
                <a:effectLst/>
                <a:uLnTx/>
                <a:uFillTx/>
                <a:latin typeface="Calibri" panose="020F0502020204030204" pitchFamily="34" charset="0"/>
                <a:ea typeface="MS Mincho"/>
                <a:cs typeface="Times New Roman" panose="02020603050405020304" pitchFamily="18" charset="0"/>
              </a:rPr>
              <a:t>DoF</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 for Diversity &amp; Faculty Affairs at (518) 580-5705 or </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hlinkClick r:id="rId7"/>
              </a:rPr>
              <a:t>jcasey@skidmore.edu</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ea typeface="MS Mincho"/>
                <a:cs typeface="Times New Roman" panose="02020603050405020304" pitchFamily="18" charset="0"/>
              </a:rPr>
              <a:t> </a:t>
            </a:r>
          </a:p>
        </p:txBody>
      </p:sp>
      <p:sp>
        <p:nvSpPr>
          <p:cNvPr id="7" name="Content Placeholder 2">
            <a:extLst>
              <a:ext uri="{FF2B5EF4-FFF2-40B4-BE49-F238E27FC236}">
                <a16:creationId xmlns:a16="http://schemas.microsoft.com/office/drawing/2014/main" id="{1452D3BD-7B29-47CF-A501-A1504FD1D5E8}"/>
              </a:ext>
            </a:extLst>
          </p:cNvPr>
          <p:cNvSpPr txBox="1">
            <a:spLocks/>
          </p:cNvSpPr>
          <p:nvPr/>
        </p:nvSpPr>
        <p:spPr>
          <a:xfrm>
            <a:off x="152400" y="457200"/>
            <a:ext cx="4940762" cy="4876800"/>
          </a:xfrm>
          <a:prstGeom prst="rect">
            <a:avLst/>
          </a:prstGeom>
        </p:spPr>
        <p:txBody>
          <a:bodyPr anchor="ctr">
            <a:normAutofit/>
          </a:bodyPr>
          <a:lstStyle>
            <a:lvl1pPr marL="228600" indent="-228600" algn="l" rtl="0" eaLnBrk="1" fontAlgn="base" hangingPunct="1">
              <a:lnSpc>
                <a:spcPct val="90000"/>
              </a:lnSpc>
              <a:spcBef>
                <a:spcPts val="1000"/>
              </a:spcBef>
              <a:spcAft>
                <a:spcPct val="0"/>
              </a:spcAft>
              <a:buFont typeface="Arial" charset="0"/>
              <a:buChar char="•"/>
              <a:defRPr sz="2800" kern="1200">
                <a:solidFill>
                  <a:srgbClr val="22372B"/>
                </a:solidFill>
                <a:latin typeface="Proxima Nova A Semibold" panose="02000506030000020004" pitchFamily="2" charset="0"/>
                <a:ea typeface="ＭＳ Ｐゴシック" charset="-128"/>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22372B"/>
                </a:solidFill>
                <a:latin typeface="Proxima Nova A Semibold" panose="02000506030000020004" pitchFamily="2" charset="0"/>
                <a:ea typeface="ＭＳ Ｐゴシック" charset="-128"/>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22372B"/>
                </a:solidFill>
                <a:latin typeface="Proxima Nova A Semibold" panose="02000506030000020004" pitchFamily="2" charset="0"/>
                <a:ea typeface="ＭＳ Ｐゴシック" charset="-128"/>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22372B"/>
                </a:solidFill>
                <a:latin typeface="Proxima Nova A Semibold" panose="02000506030000020004" pitchFamily="2" charset="0"/>
                <a:ea typeface="ＭＳ Ｐゴシック" charset="-128"/>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22372B"/>
                </a:solidFill>
                <a:latin typeface="Proxima Nova A Semibold" panose="02000506030000020004" pitchFamily="2" charset="0"/>
                <a:ea typeface="ＭＳ Ｐゴシック"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17" marR="0" lvl="0" indent="0" algn="l" defTabSz="457200" rtl="0" eaLnBrk="1" fontAlgn="base" latinLnBrk="0" hangingPunct="1">
              <a:lnSpc>
                <a:spcPct val="90000"/>
              </a:lnSpc>
              <a:spcBef>
                <a:spcPts val="300"/>
              </a:spcBef>
              <a:spcAft>
                <a:spcPct val="0"/>
              </a:spcAft>
              <a:buClrTx/>
              <a:buSzTx/>
              <a:buFont typeface="Arial" charset="0"/>
              <a:buNone/>
              <a:tabLst/>
              <a:defRPr/>
            </a:pPr>
            <a:r>
              <a:rPr kumimoji="0" lang="en-US" sz="2000" b="1"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rPr>
              <a:t>Prior to disclosure: </a:t>
            </a:r>
            <a:r>
              <a:rPr kumimoji="0" lang="en-US" sz="2000" b="0"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rPr>
              <a:t>If you believe a student is about to tell you about an incident of sexual or gender-based misconduct, explain your reporting duties before they make the disclosure.</a:t>
            </a:r>
          </a:p>
          <a:p>
            <a:pPr marL="109717" marR="0" lvl="0" indent="0" algn="l" defTabSz="457200" rtl="0" eaLnBrk="1" fontAlgn="base" latinLnBrk="0" hangingPunct="1">
              <a:lnSpc>
                <a:spcPct val="90000"/>
              </a:lnSpc>
              <a:spcBef>
                <a:spcPts val="300"/>
              </a:spcBef>
              <a:spcAft>
                <a:spcPct val="0"/>
              </a:spcAft>
              <a:buClrTx/>
              <a:buSzTx/>
              <a:buFont typeface="Arial" charset="0"/>
              <a:buNone/>
              <a:tabLst/>
              <a:defRPr/>
            </a:pPr>
            <a:endParaRPr kumimoji="0" lang="en-US" sz="2000" b="0"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endParaRPr>
          </a:p>
          <a:p>
            <a:pPr marL="109717" marR="0" lvl="0" indent="0" algn="l" defTabSz="457200" rtl="0" eaLnBrk="1" fontAlgn="base" latinLnBrk="0" hangingPunct="1">
              <a:lnSpc>
                <a:spcPct val="90000"/>
              </a:lnSpc>
              <a:spcBef>
                <a:spcPts val="300"/>
              </a:spcBef>
              <a:spcAft>
                <a:spcPct val="0"/>
              </a:spcAft>
              <a:buClrTx/>
              <a:buSzTx/>
              <a:buFont typeface="Arial" charset="0"/>
              <a:buNone/>
              <a:tabLst/>
              <a:defRPr/>
            </a:pPr>
            <a:r>
              <a:rPr kumimoji="0" lang="en-US" sz="2000" b="0"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rPr>
              <a:t>If the student wants to talk to someone without any information being reported, refer them to the on-campus and off-campus confidential or anonymous support resources.</a:t>
            </a:r>
          </a:p>
          <a:p>
            <a:pPr marL="109717" marR="0" lvl="0" indent="0" algn="l" defTabSz="457200" rtl="0" eaLnBrk="1" fontAlgn="base" latinLnBrk="0" hangingPunct="1">
              <a:lnSpc>
                <a:spcPct val="90000"/>
              </a:lnSpc>
              <a:spcBef>
                <a:spcPts val="300"/>
              </a:spcBef>
              <a:spcAft>
                <a:spcPct val="0"/>
              </a:spcAft>
              <a:buClrTx/>
              <a:buSzTx/>
              <a:buFont typeface="Arial" charset="0"/>
              <a:buNone/>
              <a:tabLst/>
              <a:defRPr/>
            </a:pPr>
            <a:endParaRPr kumimoji="0" lang="en-US" sz="2000" b="0"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endParaRPr>
          </a:p>
          <a:p>
            <a:pPr marL="109717" marR="0" lvl="0" indent="0" algn="l" defTabSz="457200" rtl="0" eaLnBrk="1" fontAlgn="base" latinLnBrk="0" hangingPunct="1">
              <a:lnSpc>
                <a:spcPct val="90000"/>
              </a:lnSpc>
              <a:spcBef>
                <a:spcPts val="300"/>
              </a:spcBef>
              <a:spcAft>
                <a:spcPct val="0"/>
              </a:spcAft>
              <a:buClrTx/>
              <a:buSzTx/>
              <a:buFont typeface="Arial" charset="0"/>
              <a:buNone/>
              <a:tabLst/>
              <a:defRPr/>
            </a:pPr>
            <a:r>
              <a:rPr kumimoji="0" lang="en-US" sz="2000" b="1" i="0" u="none" strike="noStrike" kern="1200" cap="none" spc="0" normalizeH="0" baseline="0" noProof="0" dirty="0">
                <a:ln>
                  <a:noFill/>
                </a:ln>
                <a:solidFill>
                  <a:srgbClr val="22372B"/>
                </a:solidFill>
                <a:effectLst/>
                <a:uLnTx/>
                <a:uFillTx/>
                <a:latin typeface="Arial" panose="020B0604020202020204" pitchFamily="34" charset="0"/>
                <a:ea typeface="ＭＳ Ｐゴシック" charset="-128"/>
                <a:cs typeface="Arial" panose="020B0604020202020204" pitchFamily="34" charset="0"/>
              </a:rPr>
              <a:t>Title IX Syllabus Statement</a:t>
            </a:r>
          </a:p>
        </p:txBody>
      </p:sp>
    </p:spTree>
    <p:extLst>
      <p:ext uri="{BB962C8B-B14F-4D97-AF65-F5344CB8AC3E}">
        <p14:creationId xmlns:p14="http://schemas.microsoft.com/office/powerpoint/2010/main" val="75787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allax">
  <a:themeElements>
    <a:clrScheme name="Skidmore Branding">
      <a:dk1>
        <a:srgbClr val="FFFFFF"/>
      </a:dk1>
      <a:lt1>
        <a:srgbClr val="006853"/>
      </a:lt1>
      <a:dk2>
        <a:srgbClr val="FFFFFF"/>
      </a:dk2>
      <a:lt2>
        <a:srgbClr val="000000"/>
      </a:lt2>
      <a:accent1>
        <a:srgbClr val="006853"/>
      </a:accent1>
      <a:accent2>
        <a:srgbClr val="FFD200"/>
      </a:accent2>
      <a:accent3>
        <a:srgbClr val="F38B00"/>
      </a:accent3>
      <a:accent4>
        <a:srgbClr val="F3C417"/>
      </a:accent4>
      <a:accent5>
        <a:srgbClr val="82BC00"/>
      </a:accent5>
      <a:accent6>
        <a:srgbClr val="006853"/>
      </a:accent6>
      <a:hlink>
        <a:srgbClr val="F38B00"/>
      </a:hlink>
      <a:folHlink>
        <a:srgbClr val="F38B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SkidmorePresentation" id="{A995FD04-683D-FC44-BE4A-EDAA588A0053}" vid="{C118F1D1-7632-1C43-80FB-3A492C18253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284</Words>
  <Application>Microsoft Office PowerPoint</Application>
  <PresentationFormat>Widescreen</PresentationFormat>
  <Paragraphs>16</Paragraphs>
  <Slides>2</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vt:i4>
      </vt:variant>
    </vt:vector>
  </HeadingPairs>
  <TitlesOfParts>
    <vt:vector size="15" baseType="lpstr">
      <vt:lpstr>MS Mincho</vt:lpstr>
      <vt:lpstr>ＭＳ Ｐゴシック</vt:lpstr>
      <vt:lpstr>Arial</vt:lpstr>
      <vt:lpstr>Arial Narrow</vt:lpstr>
      <vt:lpstr>Calibri</vt:lpstr>
      <vt:lpstr>Calibri Light</vt:lpstr>
      <vt:lpstr>Cambria</vt:lpstr>
      <vt:lpstr>Lato Light</vt:lpstr>
      <vt:lpstr>Open Sans</vt:lpstr>
      <vt:lpstr>Roboto Condensed Light</vt:lpstr>
      <vt:lpstr>Times New Roman</vt:lpstr>
      <vt:lpstr>Office Theme</vt:lpstr>
      <vt:lpstr>Parallax</vt:lpstr>
      <vt:lpstr>Title IX Reporting Responsibilities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Obligation</dc:title>
  <dc:creator>Joel Aure</dc:creator>
  <cp:lastModifiedBy>Debra Peterson</cp:lastModifiedBy>
  <cp:revision>3</cp:revision>
  <dcterms:created xsi:type="dcterms:W3CDTF">2022-10-06T15:15:46Z</dcterms:created>
  <dcterms:modified xsi:type="dcterms:W3CDTF">2022-10-06T20:48:09Z</dcterms:modified>
</cp:coreProperties>
</file>