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45A2F-E5C2-4202-A867-63796B2866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BD0DD46-5ACC-41A7-92A5-FF09665EB6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87EE0F0-A5AF-4FDB-B64C-B5E7A00B516F}"/>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50824587-56B0-443D-94E6-D32B64CE5E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619DA0-2F0F-400B-853D-F2AEA96EA689}"/>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998949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82346-5AE4-4782-A4DD-67CCDBFCF2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6804AE-87A0-475C-8D07-E80D7055E21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179061-24A2-4A3D-97BC-05A3E7A30178}"/>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29C5C362-50EF-432F-87A5-FB4DD4FD77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582707-F705-48E9-ABE1-D901DC8BDAF2}"/>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4150662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830F7-EDE9-49B1-814F-A2CD0BAEC9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B844BC2-6034-437B-B03C-5187793935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B23010-51B7-44C0-9106-288FB26033F0}"/>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1AE3E44F-12A4-47D4-82D5-A0A00B668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A5742F-7AC5-423A-A32A-C40A0DC1C262}"/>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4041794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7648A-1866-4C78-97FA-7CFB870072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8C32DE-9694-44A7-B567-B192122536E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26B80FB-A93B-4E3E-A053-60793C4AF64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7B263B7-69F7-47BB-84BA-C56D9A53312E}"/>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6" name="Footer Placeholder 5">
            <a:extLst>
              <a:ext uri="{FF2B5EF4-FFF2-40B4-BE49-F238E27FC236}">
                <a16:creationId xmlns:a16="http://schemas.microsoft.com/office/drawing/2014/main" id="{D900E896-F417-4CF9-9395-642DE0656C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B09FB5-5A8A-4D6D-B906-B72BADF96AD9}"/>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176635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9BEA4-E5F3-4678-B2D4-1523252CD3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F2A51C-4050-4ED7-931A-EC280D870F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804CA16-1F0D-41C4-9B39-38E13B29C6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C4C3B4E-A13E-4C67-915F-459312B783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B666D05-BBA7-4CDC-8F7C-F7208C1708E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1288E45-3632-42B1-B7F2-AF61FFCBFA80}"/>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8" name="Footer Placeholder 7">
            <a:extLst>
              <a:ext uri="{FF2B5EF4-FFF2-40B4-BE49-F238E27FC236}">
                <a16:creationId xmlns:a16="http://schemas.microsoft.com/office/drawing/2014/main" id="{2B1FC0D1-F4D2-47BC-9C07-DDE0401711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03BD617-0C20-4881-A301-16DADEC75904}"/>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1469623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E93B8-7DA8-402B-AF43-DBE388D7EA6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1557B4E-D47F-4C16-BF8B-117FF6FF40D3}"/>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4" name="Footer Placeholder 3">
            <a:extLst>
              <a:ext uri="{FF2B5EF4-FFF2-40B4-BE49-F238E27FC236}">
                <a16:creationId xmlns:a16="http://schemas.microsoft.com/office/drawing/2014/main" id="{3508A4A5-DFCB-4878-875F-B5AC50C891C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FB80B31-C1B0-4B14-B3D3-D64547DA90B4}"/>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209289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37379F-5D4E-4ED3-AD03-74D4B6A32F40}"/>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3" name="Footer Placeholder 2">
            <a:extLst>
              <a:ext uri="{FF2B5EF4-FFF2-40B4-BE49-F238E27FC236}">
                <a16:creationId xmlns:a16="http://schemas.microsoft.com/office/drawing/2014/main" id="{F319AABA-5909-4407-AFCA-F979D8CDC84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A11E27F-CF98-4CAD-B8D9-4B9AD1A044AF}"/>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1198763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C1FC1-B93E-49D5-96D9-32F4888CA0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93DCD87-12E9-4B80-9BF2-048E9D17EC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142FC-0568-4C1A-88D9-E1D031AD3B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FDB235B-4FB2-4A27-AC62-4B4E09F6737E}"/>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6" name="Footer Placeholder 5">
            <a:extLst>
              <a:ext uri="{FF2B5EF4-FFF2-40B4-BE49-F238E27FC236}">
                <a16:creationId xmlns:a16="http://schemas.microsoft.com/office/drawing/2014/main" id="{312A0DBD-A349-4C1E-B632-638CEBCEB7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B75962-3F25-4D02-A24A-6D30E1452CA2}"/>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3461984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B95F0-71C1-4667-B2CD-E4C8B9F974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1C14EF-D2D8-4C52-B9CE-8D10CCFAA5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AA14A3-B3D8-4B0B-B937-AAF31F7D3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7977BF-EDB9-4B6B-B6D3-C2A740483500}"/>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6" name="Footer Placeholder 5">
            <a:extLst>
              <a:ext uri="{FF2B5EF4-FFF2-40B4-BE49-F238E27FC236}">
                <a16:creationId xmlns:a16="http://schemas.microsoft.com/office/drawing/2014/main" id="{88E361C4-FBAB-43C7-BEE2-F55F02DC12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7BBC9B6-7C92-4F4B-AD19-CB769A885B51}"/>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1695746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F00D-031C-4752-8A18-499D18C04DA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8936C27-3BED-4212-A5F7-160699EDADA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66A91-D4B6-4F05-9561-3BD5698143AB}"/>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BF2E7DD2-0EDF-473C-9F38-1575A922BC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0C5E39-C830-4B94-90A3-010E660DF885}"/>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2130781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99370D-BCB4-41A0-97F8-E09619B4216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7AA6B7-F95C-4882-AC22-7B80077B6A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89A642-B288-4E17-B6AF-2FD8C90C163D}"/>
              </a:ext>
            </a:extLst>
          </p:cNvPr>
          <p:cNvSpPr>
            <a:spLocks noGrp="1"/>
          </p:cNvSpPr>
          <p:nvPr>
            <p:ph type="dt" sz="half" idx="10"/>
          </p:nvPr>
        </p:nvSpPr>
        <p:spPr/>
        <p:txBody>
          <a:body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EA868086-5892-4395-9F92-0C99AEBE74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DC7E-FF6F-42DF-8EAA-FA470DFECCDE}"/>
              </a:ext>
            </a:extLst>
          </p:cNvPr>
          <p:cNvSpPr>
            <a:spLocks noGrp="1"/>
          </p:cNvSpPr>
          <p:nvPr>
            <p:ph type="sldNum" sz="quarter" idx="12"/>
          </p:nvPr>
        </p:nvSpPr>
        <p:spPr/>
        <p:txBody>
          <a:bodyPr/>
          <a:lstStyle/>
          <a:p>
            <a:fld id="{DA8945A0-F116-4B2B-89C2-D3ED26D29064}" type="slidenum">
              <a:rPr lang="en-US" smtClean="0"/>
              <a:t>‹#›</a:t>
            </a:fld>
            <a:endParaRPr lang="en-US"/>
          </a:p>
        </p:txBody>
      </p:sp>
    </p:spTree>
    <p:extLst>
      <p:ext uri="{BB962C8B-B14F-4D97-AF65-F5344CB8AC3E}">
        <p14:creationId xmlns:p14="http://schemas.microsoft.com/office/powerpoint/2010/main" val="935043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6A746-AD4D-403A-8DF4-1B951F33DA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5AE0777-94B7-4C92-BA17-F3E654B39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4F46B0-AF29-40FC-823B-3EA2E2AAC9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E119D7-792D-44DB-BDC0-625078C76457}" type="datetimeFigureOut">
              <a:rPr lang="en-US" smtClean="0"/>
              <a:t>4/3/2024</a:t>
            </a:fld>
            <a:endParaRPr lang="en-US"/>
          </a:p>
        </p:txBody>
      </p:sp>
      <p:sp>
        <p:nvSpPr>
          <p:cNvPr id="5" name="Footer Placeholder 4">
            <a:extLst>
              <a:ext uri="{FF2B5EF4-FFF2-40B4-BE49-F238E27FC236}">
                <a16:creationId xmlns:a16="http://schemas.microsoft.com/office/drawing/2014/main" id="{B9C385EC-F0E8-4B0F-9AC7-17C3802DD5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B3EBA3A-1D2F-4AF7-9688-B4D671068B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945A0-F116-4B2B-89C2-D3ED26D29064}" type="slidenum">
              <a:rPr lang="en-US" smtClean="0"/>
              <a:t>‹#›</a:t>
            </a:fld>
            <a:endParaRPr lang="en-US"/>
          </a:p>
        </p:txBody>
      </p:sp>
    </p:spTree>
    <p:extLst>
      <p:ext uri="{BB962C8B-B14F-4D97-AF65-F5344CB8AC3E}">
        <p14:creationId xmlns:p14="http://schemas.microsoft.com/office/powerpoint/2010/main" val="39966758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DCB82-76AF-4EAE-B847-59E1224B32D4}"/>
              </a:ext>
            </a:extLst>
          </p:cNvPr>
          <p:cNvSpPr>
            <a:spLocks noGrp="1"/>
          </p:cNvSpPr>
          <p:nvPr>
            <p:ph type="ctrTitle"/>
          </p:nvPr>
        </p:nvSpPr>
        <p:spPr/>
        <p:txBody>
          <a:bodyPr/>
          <a:lstStyle/>
          <a:p>
            <a:r>
              <a:rPr lang="en-US" dirty="0">
                <a:latin typeface="Arial" panose="020B0604020202020204" pitchFamily="34" charset="0"/>
                <a:cs typeface="Arial" panose="020B0604020202020204" pitchFamily="34" charset="0"/>
              </a:rPr>
              <a:t>Faculty Meeting Vote</a:t>
            </a:r>
          </a:p>
        </p:txBody>
      </p:sp>
      <p:sp>
        <p:nvSpPr>
          <p:cNvPr id="3" name="Subtitle 2">
            <a:extLst>
              <a:ext uri="{FF2B5EF4-FFF2-40B4-BE49-F238E27FC236}">
                <a16:creationId xmlns:a16="http://schemas.microsoft.com/office/drawing/2014/main" id="{E094345B-110A-485E-9DDE-6E481B4C96F3}"/>
              </a:ext>
            </a:extLst>
          </p:cNvPr>
          <p:cNvSpPr>
            <a:spLocks noGrp="1"/>
          </p:cNvSpPr>
          <p:nvPr>
            <p:ph type="subTitle" idx="1"/>
          </p:nvPr>
        </p:nvSpPr>
        <p:spPr/>
        <p:txBody>
          <a:bodyPr/>
          <a:lstStyle/>
          <a:p>
            <a:r>
              <a:rPr lang="en-US" dirty="0">
                <a:latin typeface="Arial" panose="020B0604020202020204" pitchFamily="34" charset="0"/>
                <a:cs typeface="Arial" panose="020B0604020202020204" pitchFamily="34" charset="0"/>
              </a:rPr>
              <a:t>April 5, 2024</a:t>
            </a:r>
          </a:p>
        </p:txBody>
      </p:sp>
    </p:spTree>
    <p:extLst>
      <p:ext uri="{BB962C8B-B14F-4D97-AF65-F5344CB8AC3E}">
        <p14:creationId xmlns:p14="http://schemas.microsoft.com/office/powerpoint/2010/main" val="2638121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62B97-3CC3-4987-947E-7930B3279CB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Quorum Count</a:t>
            </a:r>
          </a:p>
        </p:txBody>
      </p:sp>
      <p:sp>
        <p:nvSpPr>
          <p:cNvPr id="3" name="Content Placeholder 2">
            <a:extLst>
              <a:ext uri="{FF2B5EF4-FFF2-40B4-BE49-F238E27FC236}">
                <a16:creationId xmlns:a16="http://schemas.microsoft.com/office/drawing/2014/main" id="{E764C9AC-A3B8-4B25-B8E4-BB6FB0294671}"/>
              </a:ext>
            </a:extLst>
          </p:cNvPr>
          <p:cNvSpPr>
            <a:spLocks noGrp="1"/>
          </p:cNvSpPr>
          <p:nvPr>
            <p:ph idx="1"/>
          </p:nvPr>
        </p:nvSpPr>
        <p:spPr>
          <a:xfrm>
            <a:off x="896923" y="1758513"/>
            <a:ext cx="10515600" cy="4351338"/>
          </a:xfrm>
        </p:spPr>
        <p:txBody>
          <a:bodyPr/>
          <a:lstStyle/>
          <a:p>
            <a:pPr marL="0" indent="0">
              <a:buNone/>
            </a:pPr>
            <a:r>
              <a:rPr lang="en-US" dirty="0">
                <a:latin typeface="Arial" panose="020B0604020202020204" pitchFamily="34" charset="0"/>
                <a:cs typeface="Arial" panose="020B0604020202020204" pitchFamily="34" charset="0"/>
              </a:rPr>
              <a:t>Is a hotdog a sandwich?</a:t>
            </a:r>
          </a:p>
          <a:p>
            <a:pPr marL="0" indent="0">
              <a:buNone/>
            </a:pPr>
            <a:endParaRPr lang="en-US" dirty="0">
              <a:latin typeface="Arial" panose="020B0604020202020204" pitchFamily="34" charset="0"/>
              <a:cs typeface="Arial" panose="020B0604020202020204" pitchFamily="34" charset="0"/>
            </a:endParaRPr>
          </a:p>
          <a:p>
            <a:pPr marL="514350" indent="-514350">
              <a:buAutoNum type="arabicPeriod"/>
            </a:pPr>
            <a:r>
              <a:rPr lang="en-US" dirty="0">
                <a:latin typeface="Arial" panose="020B0604020202020204" pitchFamily="34" charset="0"/>
                <a:cs typeface="Arial" panose="020B0604020202020204" pitchFamily="34" charset="0"/>
              </a:rPr>
              <a:t>YES</a:t>
            </a:r>
          </a:p>
          <a:p>
            <a:pPr marL="514350" indent="-514350">
              <a:buAutoNum type="arabicPeriod"/>
            </a:pPr>
            <a:r>
              <a:rPr lang="en-US" dirty="0">
                <a:latin typeface="Arial" panose="020B0604020202020204" pitchFamily="34" charset="0"/>
                <a:cs typeface="Arial" panose="020B0604020202020204" pitchFamily="34" charset="0"/>
              </a:rPr>
              <a:t>NO</a:t>
            </a:r>
          </a:p>
          <a:p>
            <a:pPr marL="514350" indent="-514350">
              <a:buAutoNum type="arabicPeriod"/>
            </a:pPr>
            <a:r>
              <a:rPr lang="en-US" dirty="0">
                <a:latin typeface="Arial" panose="020B0604020202020204" pitchFamily="34" charset="0"/>
                <a:cs typeface="Arial" panose="020B0604020202020204" pitchFamily="34" charset="0"/>
              </a:rPr>
              <a:t>QUESADILLA</a:t>
            </a:r>
          </a:p>
        </p:txBody>
      </p:sp>
      <p:pic>
        <p:nvPicPr>
          <p:cNvPr id="1026" name="Picture 2" descr="Hotdog Cartoon Images - Free Download on Freepik">
            <a:extLst>
              <a:ext uri="{FF2B5EF4-FFF2-40B4-BE49-F238E27FC236}">
                <a16:creationId xmlns:a16="http://schemas.microsoft.com/office/drawing/2014/main" id="{A5D6D45B-C03B-47EB-A2BD-63CEBE061E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2427" y="447675"/>
            <a:ext cx="5962650" cy="596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471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62B97-3CC3-4987-947E-7930B3279CB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Motion</a:t>
            </a:r>
          </a:p>
        </p:txBody>
      </p:sp>
      <p:sp>
        <p:nvSpPr>
          <p:cNvPr id="3" name="Content Placeholder 2">
            <a:extLst>
              <a:ext uri="{FF2B5EF4-FFF2-40B4-BE49-F238E27FC236}">
                <a16:creationId xmlns:a16="http://schemas.microsoft.com/office/drawing/2014/main" id="{E764C9AC-A3B8-4B25-B8E4-BB6FB0294671}"/>
              </a:ext>
            </a:extLst>
          </p:cNvPr>
          <p:cNvSpPr>
            <a:spLocks noGrp="1"/>
          </p:cNvSpPr>
          <p:nvPr>
            <p:ph idx="1"/>
          </p:nvPr>
        </p:nvSpPr>
        <p:spPr>
          <a:xfrm>
            <a:off x="896923" y="1758513"/>
            <a:ext cx="10515600" cy="4351338"/>
          </a:xfrm>
        </p:spPr>
        <p:txBody>
          <a:bodyPr/>
          <a:lstStyle/>
          <a:p>
            <a:pPr marL="0" indent="0">
              <a:buNone/>
            </a:pPr>
            <a:r>
              <a:rPr lang="en-US" dirty="0"/>
              <a:t>The Committee on Educational Policies and Planning moves to approve the proposal, originating from the faculty of the Environmental Studies and Sciences Program, to create an Environmental Studies and Sciences Department.</a:t>
            </a:r>
          </a:p>
        </p:txBody>
      </p:sp>
    </p:spTree>
    <p:extLst>
      <p:ext uri="{BB962C8B-B14F-4D97-AF65-F5344CB8AC3E}">
        <p14:creationId xmlns:p14="http://schemas.microsoft.com/office/powerpoint/2010/main" val="1804639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62B97-3CC3-4987-947E-7930B3279CB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Vote on Motion</a:t>
            </a:r>
          </a:p>
        </p:txBody>
      </p:sp>
      <p:sp>
        <p:nvSpPr>
          <p:cNvPr id="3" name="Content Placeholder 2">
            <a:extLst>
              <a:ext uri="{FF2B5EF4-FFF2-40B4-BE49-F238E27FC236}">
                <a16:creationId xmlns:a16="http://schemas.microsoft.com/office/drawing/2014/main" id="{E764C9AC-A3B8-4B25-B8E4-BB6FB0294671}"/>
              </a:ext>
            </a:extLst>
          </p:cNvPr>
          <p:cNvSpPr>
            <a:spLocks noGrp="1"/>
          </p:cNvSpPr>
          <p:nvPr>
            <p:ph idx="1"/>
          </p:nvPr>
        </p:nvSpPr>
        <p:spPr>
          <a:xfrm>
            <a:off x="896923" y="1758513"/>
            <a:ext cx="10515600" cy="4351338"/>
          </a:xfrm>
        </p:spPr>
        <p:txBody>
          <a:bodyPr/>
          <a:lstStyle/>
          <a:p>
            <a:pPr marL="0" indent="0">
              <a:buNone/>
            </a:pPr>
            <a:r>
              <a:rPr lang="en-US" dirty="0"/>
              <a:t>The Committee on Educational Policies and Planning moves to approve the proposal, originating from the faculty of the Environmental Studies and Sciences Program, to create an Environmental Studies and Sciences Department.</a:t>
            </a:r>
          </a:p>
          <a:p>
            <a:pPr marL="0" indent="0">
              <a:buNone/>
            </a:pPr>
            <a:endParaRPr lang="en-US" dirty="0"/>
          </a:p>
          <a:p>
            <a:pPr marL="514350" indent="-514350">
              <a:buAutoNum type="arabicPeriod"/>
            </a:pPr>
            <a:r>
              <a:rPr lang="en-US" dirty="0"/>
              <a:t>I SUPPORT THE MOTION</a:t>
            </a:r>
          </a:p>
          <a:p>
            <a:pPr marL="514350" indent="-514350">
              <a:buAutoNum type="arabicPeriod"/>
            </a:pPr>
            <a:r>
              <a:rPr lang="en-US" dirty="0"/>
              <a:t>I DO NOT SUPPORT THE MOTION</a:t>
            </a:r>
          </a:p>
          <a:p>
            <a:pPr marL="514350" indent="-514350">
              <a:buAutoNum type="arabicPeriod"/>
            </a:pPr>
            <a:r>
              <a:rPr lang="en-US" dirty="0"/>
              <a:t>I ABSTAIN</a:t>
            </a:r>
          </a:p>
        </p:txBody>
      </p:sp>
    </p:spTree>
    <p:extLst>
      <p:ext uri="{BB962C8B-B14F-4D97-AF65-F5344CB8AC3E}">
        <p14:creationId xmlns:p14="http://schemas.microsoft.com/office/powerpoint/2010/main" val="3495797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102</Words>
  <Application>Microsoft Office PowerPoint</Application>
  <PresentationFormat>Widescreen</PresentationFormat>
  <Paragraphs>16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Faculty Meeting Vote</vt:lpstr>
      <vt:lpstr>Quorum Count</vt:lpstr>
      <vt:lpstr>Motion</vt:lpstr>
      <vt:lpstr>Vote on Motion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Faculty Meeting Vote</dc:title>
  <dc:creator>Dominique Vuvan</dc:creator>
  <cp:lastModifiedBy>Dominique Vuvan</cp:lastModifiedBy>
  <cp:revision>1</cp:revision>
  <dcterms:created xsi:type="dcterms:W3CDTF">2024-04-03T19:06:31Z</dcterms:created>
  <dcterms:modified xsi:type="dcterms:W3CDTF">2024-04-03T19:06:53Z</dcterms:modified>
</cp:coreProperties>
</file>