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326" r:id="rId4"/>
    <p:sldId id="323" r:id="rId5"/>
    <p:sldId id="325" r:id="rId6"/>
    <p:sldId id="327" r:id="rId7"/>
    <p:sldId id="328" r:id="rId8"/>
    <p:sldId id="329" r:id="rId9"/>
    <p:sldId id="278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" id="{D272488A-5A65-DE4A-A016-2018DFDE9D97}">
          <p14:sldIdLst>
            <p14:sldId id="256"/>
            <p14:sldId id="280"/>
            <p14:sldId id="326"/>
            <p14:sldId id="323"/>
            <p14:sldId id="325"/>
            <p14:sldId id="327"/>
            <p14:sldId id="328"/>
            <p14:sldId id="329"/>
            <p14:sldId id="278"/>
          </p14:sldIdLst>
        </p14:section>
        <p14:section name="Introductions" id="{70B32B91-956A-7F4D-B6B6-0969E5E93D67}">
          <p14:sldIdLst/>
        </p14:section>
        <p14:section name="Blank Slides" id="{D21C095C-59E9-0B45-9060-84CCA33B50D6}">
          <p14:sldIdLst/>
        </p14:section>
        <p14:section name="Content" id="{681C5E84-72B4-8244-87E6-CD2C8FAC497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53"/>
    <a:srgbClr val="004E3E"/>
    <a:srgbClr val="007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9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DE69E4-4103-4F5A-87B3-9D04687337E1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8F0B83-C9A6-4C03-97A4-1C133C92B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99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DDECA-CA37-3B45-B429-E2150B3B331C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83C9AB-083C-7A47-BDB2-DF06409DD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5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478922"/>
            <a:ext cx="6674349" cy="892678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1600200"/>
            <a:ext cx="6674348" cy="351144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Design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 Divider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629647"/>
            <a:ext cx="11430000" cy="1752599"/>
          </a:xfrm>
        </p:spPr>
        <p:txBody>
          <a:bodyPr>
            <a:normAutofit/>
          </a:bodyPr>
          <a:lstStyle>
            <a:lvl1pPr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114300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1000" y="1600200"/>
            <a:ext cx="11430000" cy="4029635"/>
          </a:xfrm>
        </p:spPr>
        <p:txBody>
          <a:bodyPr anchor="ctr"/>
          <a:lstStyle/>
          <a:p>
            <a:pPr lvl="0"/>
            <a:r>
              <a:rPr lang="en-US" dirty="0"/>
              <a:t>1 Click to edit</a:t>
            </a:r>
          </a:p>
          <a:p>
            <a:pPr lvl="0"/>
            <a:r>
              <a:rPr lang="en-US" dirty="0"/>
              <a:t>2</a:t>
            </a:r>
          </a:p>
          <a:p>
            <a:pPr lvl="0"/>
            <a:r>
              <a:rPr lang="en-US" dirty="0"/>
              <a:t>3</a:t>
            </a:r>
          </a:p>
          <a:p>
            <a:pPr lvl="0"/>
            <a:r>
              <a:rPr lang="en-US" dirty="0"/>
              <a:t>4</a:t>
            </a:r>
          </a:p>
          <a:p>
            <a:pPr lvl="0"/>
            <a:r>
              <a:rPr lang="en-US" dirty="0"/>
              <a:t>5</a:t>
            </a:r>
          </a:p>
          <a:p>
            <a:pPr lvl="0"/>
            <a:r>
              <a:rPr lang="en-US" dirty="0"/>
              <a:t>6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11430000" cy="91440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b="0" dirty="0"/>
            </a:lvl1pPr>
          </a:lstStyle>
          <a:p>
            <a:pPr marL="0" lvl="0"/>
            <a:r>
              <a:rPr lang="en-US" dirty="0"/>
              <a:t>Big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1" y="1600200"/>
            <a:ext cx="11430000" cy="609600"/>
          </a:xfrm>
        </p:spPr>
        <p:txBody>
          <a:bodyPr vert="horz" lIns="91440" tIns="45720" rIns="91440" bIns="45720" rtlCol="0" anchor="b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b="1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 err="1"/>
              <a:t>Praesent</a:t>
            </a:r>
            <a:r>
              <a:rPr lang="en-US" dirty="0"/>
              <a:t> </a:t>
            </a:r>
            <a:r>
              <a:rPr lang="en-US" dirty="0" err="1"/>
              <a:t>vestibulum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2514599"/>
            <a:ext cx="11430000" cy="3074894"/>
          </a:xfrm>
        </p:spPr>
        <p:txBody>
          <a:bodyPr anchor="t">
            <a:normAutofit/>
          </a:bodyPr>
          <a:lstStyle>
            <a:lvl1pPr marL="0" indent="0" algn="l">
              <a:buNone/>
              <a:defRPr lang="en-US" b="0" i="0" smtClean="0"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ulla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, </a:t>
            </a:r>
            <a:r>
              <a:rPr lang="en-US" dirty="0" err="1"/>
              <a:t>posuere</a:t>
            </a:r>
            <a:r>
              <a:rPr lang="en-US" dirty="0"/>
              <a:t> convallis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. Integer </a:t>
            </a:r>
            <a:r>
              <a:rPr lang="en-US" dirty="0" err="1"/>
              <a:t>vel</a:t>
            </a:r>
            <a:r>
              <a:rPr lang="en-US" dirty="0"/>
              <a:t> ipsum quam.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iaculis</a:t>
            </a:r>
            <a:r>
              <a:rPr lang="en-US" dirty="0"/>
              <a:t> ligula. </a:t>
            </a:r>
            <a:r>
              <a:rPr lang="en-US" dirty="0" err="1"/>
              <a:t>Nullam</a:t>
            </a:r>
            <a:r>
              <a:rPr lang="en-US" dirty="0"/>
              <a:t> a convallis </a:t>
            </a:r>
            <a:r>
              <a:rPr lang="en-US" dirty="0" err="1"/>
              <a:t>mauris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libero tempus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et ex ante.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. Nam </a:t>
            </a:r>
            <a:r>
              <a:rPr lang="en-US" dirty="0" err="1"/>
              <a:t>viverra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</a:t>
            </a:r>
            <a:r>
              <a:rPr lang="en-US" dirty="0" err="1"/>
              <a:t>fermentum</a:t>
            </a:r>
            <a:r>
              <a:rPr lang="en-US" dirty="0"/>
              <a:t>. 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42901"/>
            <a:ext cx="11468100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1600199"/>
            <a:ext cx="5673332" cy="53788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1000" y="2277003"/>
            <a:ext cx="5673332" cy="3532126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1</a:t>
            </a:r>
          </a:p>
          <a:p>
            <a:pPr lvl="0"/>
            <a:r>
              <a:rPr lang="en-US" dirty="0"/>
              <a:t>2</a:t>
            </a:r>
          </a:p>
          <a:p>
            <a:pPr lvl="0"/>
            <a:r>
              <a:rPr lang="en-US" dirty="0"/>
              <a:t>3</a:t>
            </a:r>
          </a:p>
          <a:p>
            <a:pPr lvl="0"/>
            <a:r>
              <a:rPr lang="en-US" dirty="0"/>
              <a:t>4</a:t>
            </a:r>
          </a:p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55248" y="1600199"/>
            <a:ext cx="5673332" cy="53788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55248" y="2277003"/>
            <a:ext cx="5673332" cy="3532126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1</a:t>
            </a:r>
          </a:p>
          <a:p>
            <a:pPr lvl="0"/>
            <a:r>
              <a:rPr lang="en-US" dirty="0"/>
              <a:t>2</a:t>
            </a:r>
          </a:p>
          <a:p>
            <a:pPr lvl="0"/>
            <a:r>
              <a:rPr lang="en-US" dirty="0"/>
              <a:t>3</a:t>
            </a:r>
          </a:p>
          <a:p>
            <a:pPr lvl="0"/>
            <a:r>
              <a:rPr lang="en-US" dirty="0"/>
              <a:t>4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pos="240" userDrawn="1">
          <p15:clr>
            <a:srgbClr val="FBAE40"/>
          </p15:clr>
        </p15:guide>
        <p15:guide id="3" pos="7464" userDrawn="1">
          <p15:clr>
            <a:srgbClr val="FBAE40"/>
          </p15:clr>
        </p15:guide>
        <p15:guide id="4" orient="horz" pos="864" userDrawn="1">
          <p15:clr>
            <a:srgbClr val="FBAE40"/>
          </p15:clr>
        </p15:guide>
        <p15:guide id="5" orient="horz" pos="100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10309412" cy="817561"/>
          </a:xfrm>
        </p:spPr>
        <p:txBody>
          <a:bodyPr/>
          <a:lstStyle/>
          <a:p>
            <a:r>
              <a:rPr lang="en-US" dirty="0"/>
              <a:t>THREE COLUMN TEXT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584043"/>
            <a:ext cx="10309412" cy="34290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r>
              <a:rPr lang="en-US" dirty="0"/>
              <a:t>LOREM IPSUM, GIVING INFORMATION ON ITS ORIGINS, AS WELL AS A RANDOM TEXT HERE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81000" y="1971298"/>
            <a:ext cx="10309412" cy="3921073"/>
          </a:xfrm>
          <a:prstGeom prst="rect">
            <a:avLst/>
          </a:prstGeom>
          <a:noFill/>
        </p:spPr>
        <p:txBody>
          <a:bodyPr wrap="square" lIns="0" tIns="0" rIns="0" bIns="0" numCol="3" spcCol="45720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consectetur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adipiscing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elit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In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augue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nibh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porttitor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non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porttitor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placerat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sem.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Proin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nec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turpis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ipsum. Nunc dolor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iaculis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consequat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maximus et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enim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Praesent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sapien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at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egestas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eleifend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ex.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pellentesque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porta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arcu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Curabitur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in lorem in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lectus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gravida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rhoncus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Quisque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luctus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quam at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pretium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gravida,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nisl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elit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elementum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orci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vulputate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mi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tellus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non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urna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In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hac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habitasse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platea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dictumst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Praesent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vestibulum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euismod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rhoncus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Nam cursus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bibendum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libero,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lobortis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nisl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convallis sed.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Proin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id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eros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ultricies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iaculis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vitae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leo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Phasellus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convallis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tortor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diam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tristique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risus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fermentum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sit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Aliquam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rutrum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venenatis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libero id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scelerisque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Curabitur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ultrices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magna a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ultricies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ornare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nisi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fermentum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imperdiet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purus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in,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pellentesque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dui.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Donec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mauris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vitae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arcu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posuere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aliquet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urna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arcu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auctor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sed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ullamcorper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at,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vulputate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sollicitudin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tellus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Pellentesque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hendrerit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sodales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condimentum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facilisi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Cum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sociis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natoque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penatibus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magnis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dis parturient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montes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nascetur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ridiculus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mus. Integer non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nunc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at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augue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facilisis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luctus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et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eget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turpis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vel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felis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nec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risus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gravida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dapibus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vitae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eu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nulla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Phasellus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in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eros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interdum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tristique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purus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non,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molestie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nisi.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Aenean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 et mi </a:t>
            </a:r>
            <a:r>
              <a:rPr lang="en-US" sz="1400" dirty="0" err="1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leo</a:t>
            </a:r>
            <a:r>
              <a:rPr lang="en-US" sz="1400" dirty="0">
                <a:solidFill>
                  <a:schemeClr val="bg1"/>
                </a:solidFill>
                <a:latin typeface="+mn-lt"/>
                <a:ea typeface="Roboto Condensed Light" charset="0"/>
                <a:cs typeface="Roboto Condensed Light" charset="0"/>
              </a:rPr>
              <a:t>.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83323" y="442334"/>
            <a:ext cx="10363200" cy="817561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83323" y="1617213"/>
            <a:ext cx="10363200" cy="40843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Subtitle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83323" y="2311949"/>
            <a:ext cx="3664242" cy="1565071"/>
            <a:chOff x="679938" y="2586751"/>
            <a:chExt cx="2977662" cy="1565071"/>
          </a:xfrm>
        </p:grpSpPr>
        <p:sp>
          <p:nvSpPr>
            <p:cNvPr id="16" name="TextBox 15"/>
            <p:cNvSpPr txBox="1"/>
            <p:nvPr/>
          </p:nvSpPr>
          <p:spPr>
            <a:xfrm>
              <a:off x="765908" y="258675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 dirty="0">
                  <a:solidFill>
                    <a:schemeClr val="bg1"/>
                  </a:solidFill>
                </a:rPr>
                <a:t>One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868218" y="300249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79938" y="310798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 err="1">
                  <a:solidFill>
                    <a:schemeClr val="bg1"/>
                  </a:solidFill>
                </a:rPr>
                <a:t>Curabitur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pulvinar</a:t>
              </a:r>
              <a:r>
                <a:rPr lang="en-US" sz="1600" b="0" dirty="0">
                  <a:solidFill>
                    <a:schemeClr val="bg1"/>
                  </a:solidFill>
                </a:rPr>
                <a:t> libero tempus </a:t>
              </a:r>
              <a:r>
                <a:rPr lang="en-US" sz="1600" b="0" dirty="0" err="1">
                  <a:solidFill>
                    <a:schemeClr val="bg1"/>
                  </a:solidFill>
                </a:rPr>
                <a:t>tincidunt</a:t>
              </a:r>
              <a:r>
                <a:rPr lang="en-US" sz="1600" b="0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.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 et ex ante</a:t>
              </a:r>
              <a:r>
                <a:rPr lang="en-US" sz="1600" b="1" dirty="0">
                  <a:solidFill>
                    <a:schemeClr val="bg1"/>
                  </a:solidFill>
                </a:rPr>
                <a:t>.</a:t>
              </a:r>
              <a:endParaRPr lang="en-US" sz="1600" b="1" dirty="0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4242948" y="1860570"/>
            <a:ext cx="3653482" cy="2016450"/>
            <a:chOff x="4518980" y="2135372"/>
            <a:chExt cx="2977662" cy="2016450"/>
          </a:xfrm>
        </p:grpSpPr>
        <p:grpSp>
          <p:nvGrpSpPr>
            <p:cNvPr id="21" name="Group 109"/>
            <p:cNvGrpSpPr>
              <a:grpSpLocks/>
            </p:cNvGrpSpPr>
            <p:nvPr/>
          </p:nvGrpSpPr>
          <p:grpSpPr bwMode="auto">
            <a:xfrm>
              <a:off x="4845110" y="2135372"/>
              <a:ext cx="235124" cy="153582"/>
              <a:chOff x="184" y="192"/>
              <a:chExt cx="297" cy="194"/>
            </a:xfrm>
            <a:solidFill>
              <a:schemeClr val="accent1"/>
            </a:solidFill>
          </p:grpSpPr>
          <p:sp>
            <p:nvSpPr>
              <p:cNvPr id="29" name="AutoShape 94"/>
              <p:cNvSpPr>
                <a:spLocks/>
              </p:cNvSpPr>
              <p:nvPr/>
            </p:nvSpPr>
            <p:spPr bwMode="auto">
              <a:xfrm>
                <a:off x="352" y="192"/>
                <a:ext cx="2" cy="1"/>
              </a:xfrm>
              <a:custGeom>
                <a:avLst/>
                <a:gdLst>
                  <a:gd name="T0" fmla="*/ 0 w 21600"/>
                  <a:gd name="T1" fmla="*/ 0 h 13852"/>
                  <a:gd name="T2" fmla="*/ 0 w 21600"/>
                  <a:gd name="T3" fmla="*/ 0 h 13852"/>
                  <a:gd name="T4" fmla="*/ 0 w 21600"/>
                  <a:gd name="T5" fmla="*/ 0 h 13852"/>
                  <a:gd name="T6" fmla="*/ 0 w 21600"/>
                  <a:gd name="T7" fmla="*/ 0 h 13852"/>
                  <a:gd name="T8" fmla="*/ 0 w 21600"/>
                  <a:gd name="T9" fmla="*/ 0 h 138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13852">
                    <a:moveTo>
                      <a:pt x="0" y="4834"/>
                    </a:moveTo>
                    <a:cubicBezTo>
                      <a:pt x="3511" y="21600"/>
                      <a:pt x="21600" y="12034"/>
                      <a:pt x="21600" y="0"/>
                    </a:cubicBezTo>
                    <a:cubicBezTo>
                      <a:pt x="15647" y="0"/>
                      <a:pt x="9617" y="0"/>
                      <a:pt x="3511" y="0"/>
                    </a:cubicBezTo>
                    <a:cubicBezTo>
                      <a:pt x="4732" y="4834"/>
                      <a:pt x="3435" y="6480"/>
                      <a:pt x="0" y="4834"/>
                    </a:cubicBezTo>
                    <a:close/>
                    <a:moveTo>
                      <a:pt x="0" y="483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AutoShape 95"/>
              <p:cNvSpPr>
                <a:spLocks/>
              </p:cNvSpPr>
              <p:nvPr/>
            </p:nvSpPr>
            <p:spPr bwMode="auto">
              <a:xfrm>
                <a:off x="240" y="200"/>
                <a:ext cx="3" cy="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cubicBezTo>
                      <a:pt x="14954" y="20491"/>
                      <a:pt x="21600" y="16184"/>
                      <a:pt x="21600" y="0"/>
                    </a:cubicBezTo>
                    <a:cubicBezTo>
                      <a:pt x="7849" y="9201"/>
                      <a:pt x="3208" y="6526"/>
                      <a:pt x="0" y="21600"/>
                    </a:cubicBezTo>
                    <a:close/>
                    <a:moveTo>
                      <a:pt x="0" y="216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AutoShape 96"/>
              <p:cNvSpPr>
                <a:spLocks/>
              </p:cNvSpPr>
              <p:nvPr/>
            </p:nvSpPr>
            <p:spPr bwMode="auto">
              <a:xfrm>
                <a:off x="376" y="216"/>
                <a:ext cx="3" cy="4"/>
              </a:xfrm>
              <a:custGeom>
                <a:avLst/>
                <a:gdLst>
                  <a:gd name="T0" fmla="*/ 0 w 15151"/>
                  <a:gd name="T1" fmla="*/ 0 h 21600"/>
                  <a:gd name="T2" fmla="*/ 0 w 15151"/>
                  <a:gd name="T3" fmla="*/ 0 h 21600"/>
                  <a:gd name="T4" fmla="*/ 0 w 15151"/>
                  <a:gd name="T5" fmla="*/ 0 h 21600"/>
                  <a:gd name="T6" fmla="*/ 0 w 15151"/>
                  <a:gd name="T7" fmla="*/ 0 h 21600"/>
                  <a:gd name="T8" fmla="*/ 0 w 15151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151" h="21600">
                    <a:moveTo>
                      <a:pt x="10724" y="0"/>
                    </a:moveTo>
                    <a:cubicBezTo>
                      <a:pt x="11899" y="6522"/>
                      <a:pt x="8375" y="7809"/>
                      <a:pt x="0" y="3905"/>
                    </a:cubicBezTo>
                    <a:cubicBezTo>
                      <a:pt x="3373" y="13417"/>
                      <a:pt x="1667" y="15535"/>
                      <a:pt x="7124" y="21600"/>
                    </a:cubicBezTo>
                    <a:cubicBezTo>
                      <a:pt x="9284" y="12503"/>
                      <a:pt x="21600" y="3905"/>
                      <a:pt x="10724" y="0"/>
                    </a:cubicBezTo>
                    <a:close/>
                    <a:moveTo>
                      <a:pt x="10724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AutoShape 97"/>
              <p:cNvSpPr>
                <a:spLocks/>
              </p:cNvSpPr>
              <p:nvPr/>
            </p:nvSpPr>
            <p:spPr bwMode="auto">
              <a:xfrm>
                <a:off x="376" y="216"/>
                <a:ext cx="3" cy="5"/>
              </a:xfrm>
              <a:custGeom>
                <a:avLst/>
                <a:gdLst>
                  <a:gd name="T0" fmla="*/ 0 w 14680"/>
                  <a:gd name="T1" fmla="*/ 0 h 18108"/>
                  <a:gd name="T2" fmla="*/ 0 w 14680"/>
                  <a:gd name="T3" fmla="*/ 0 h 18108"/>
                  <a:gd name="T4" fmla="*/ 0 w 14680"/>
                  <a:gd name="T5" fmla="*/ 0 h 18108"/>
                  <a:gd name="T6" fmla="*/ 0 w 14680"/>
                  <a:gd name="T7" fmla="*/ 0 h 18108"/>
                  <a:gd name="T8" fmla="*/ 0 w 14680"/>
                  <a:gd name="T9" fmla="*/ 0 h 181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680" h="18108">
                    <a:moveTo>
                      <a:pt x="10298" y="0"/>
                    </a:moveTo>
                    <a:cubicBezTo>
                      <a:pt x="10298" y="7291"/>
                      <a:pt x="8417" y="10676"/>
                      <a:pt x="5725" y="2364"/>
                    </a:cubicBezTo>
                    <a:cubicBezTo>
                      <a:pt x="-3356" y="2364"/>
                      <a:pt x="1087" y="12243"/>
                      <a:pt x="1087" y="17618"/>
                    </a:cubicBezTo>
                    <a:cubicBezTo>
                      <a:pt x="18244" y="21600"/>
                      <a:pt x="16493" y="0"/>
                      <a:pt x="10298" y="0"/>
                    </a:cubicBezTo>
                    <a:close/>
                    <a:moveTo>
                      <a:pt x="10298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AutoShape 98"/>
              <p:cNvSpPr>
                <a:spLocks/>
              </p:cNvSpPr>
              <p:nvPr/>
            </p:nvSpPr>
            <p:spPr bwMode="auto">
              <a:xfrm>
                <a:off x="392" y="232"/>
                <a:ext cx="7" cy="3"/>
              </a:xfrm>
              <a:custGeom>
                <a:avLst/>
                <a:gdLst>
                  <a:gd name="T0" fmla="*/ 0 w 21600"/>
                  <a:gd name="T1" fmla="*/ 0 h 9393"/>
                  <a:gd name="T2" fmla="*/ 0 w 21600"/>
                  <a:gd name="T3" fmla="*/ 0 h 9393"/>
                  <a:gd name="T4" fmla="*/ 0 w 21600"/>
                  <a:gd name="T5" fmla="*/ 0 h 9393"/>
                  <a:gd name="T6" fmla="*/ 0 w 21600"/>
                  <a:gd name="T7" fmla="*/ 0 h 9393"/>
                  <a:gd name="T8" fmla="*/ 0 w 21600"/>
                  <a:gd name="T9" fmla="*/ 0 h 93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9393">
                    <a:moveTo>
                      <a:pt x="21600" y="0"/>
                    </a:moveTo>
                    <a:cubicBezTo>
                      <a:pt x="15130" y="2920"/>
                      <a:pt x="18136" y="5863"/>
                      <a:pt x="9453" y="3062"/>
                    </a:cubicBezTo>
                    <a:cubicBezTo>
                      <a:pt x="5701" y="1875"/>
                      <a:pt x="1732" y="-3323"/>
                      <a:pt x="0" y="3371"/>
                    </a:cubicBezTo>
                    <a:cubicBezTo>
                      <a:pt x="11016" y="4439"/>
                      <a:pt x="21600" y="18277"/>
                      <a:pt x="21600" y="0"/>
                    </a:cubicBezTo>
                    <a:close/>
                    <a:moveTo>
                      <a:pt x="21600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AutoShape 100"/>
              <p:cNvSpPr>
                <a:spLocks/>
              </p:cNvSpPr>
              <p:nvPr/>
            </p:nvSpPr>
            <p:spPr bwMode="auto">
              <a:xfrm>
                <a:off x="184" y="272"/>
                <a:ext cx="3" cy="2"/>
              </a:xfrm>
              <a:custGeom>
                <a:avLst/>
                <a:gdLst>
                  <a:gd name="T0" fmla="*/ 0 w 16989"/>
                  <a:gd name="T1" fmla="*/ 0 h 15334"/>
                  <a:gd name="T2" fmla="*/ 0 w 16989"/>
                  <a:gd name="T3" fmla="*/ 0 h 15334"/>
                  <a:gd name="T4" fmla="*/ 0 w 16989"/>
                  <a:gd name="T5" fmla="*/ 0 h 15334"/>
                  <a:gd name="T6" fmla="*/ 0 w 16989"/>
                  <a:gd name="T7" fmla="*/ 0 h 15334"/>
                  <a:gd name="T8" fmla="*/ 0 w 16989"/>
                  <a:gd name="T9" fmla="*/ 0 h 153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989" h="15334">
                    <a:moveTo>
                      <a:pt x="5730" y="2266"/>
                    </a:moveTo>
                    <a:cubicBezTo>
                      <a:pt x="4165" y="1591"/>
                      <a:pt x="2498" y="771"/>
                      <a:pt x="900" y="0"/>
                    </a:cubicBezTo>
                    <a:cubicBezTo>
                      <a:pt x="-4611" y="21600"/>
                      <a:pt x="16989" y="17743"/>
                      <a:pt x="16989" y="4629"/>
                    </a:cubicBezTo>
                    <a:cubicBezTo>
                      <a:pt x="12159" y="7955"/>
                      <a:pt x="7839" y="13596"/>
                      <a:pt x="5730" y="2266"/>
                    </a:cubicBezTo>
                    <a:close/>
                    <a:moveTo>
                      <a:pt x="5730" y="2266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AutoShape 103"/>
              <p:cNvSpPr>
                <a:spLocks/>
              </p:cNvSpPr>
              <p:nvPr/>
            </p:nvSpPr>
            <p:spPr bwMode="auto">
              <a:xfrm>
                <a:off x="200" y="288"/>
                <a:ext cx="2" cy="2"/>
              </a:xfrm>
              <a:custGeom>
                <a:avLst/>
                <a:gdLst>
                  <a:gd name="T0" fmla="*/ 0 w 16604"/>
                  <a:gd name="T1" fmla="*/ 0 h 17442"/>
                  <a:gd name="T2" fmla="*/ 0 w 16604"/>
                  <a:gd name="T3" fmla="*/ 0 h 17442"/>
                  <a:gd name="T4" fmla="*/ 0 w 16604"/>
                  <a:gd name="T5" fmla="*/ 0 h 17442"/>
                  <a:gd name="T6" fmla="*/ 0 w 16604"/>
                  <a:gd name="T7" fmla="*/ 0 h 174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604" h="17442">
                    <a:moveTo>
                      <a:pt x="1543" y="0"/>
                    </a:moveTo>
                    <a:cubicBezTo>
                      <a:pt x="-4492" y="21600"/>
                      <a:pt x="8577" y="17040"/>
                      <a:pt x="16563" y="17040"/>
                    </a:cubicBezTo>
                    <a:cubicBezTo>
                      <a:pt x="17108" y="7620"/>
                      <a:pt x="12116" y="1920"/>
                      <a:pt x="1543" y="0"/>
                    </a:cubicBezTo>
                    <a:close/>
                    <a:moveTo>
                      <a:pt x="1543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AutoShape 104"/>
              <p:cNvSpPr>
                <a:spLocks/>
              </p:cNvSpPr>
              <p:nvPr/>
            </p:nvSpPr>
            <p:spPr bwMode="auto">
              <a:xfrm>
                <a:off x="200" y="288"/>
                <a:ext cx="2" cy="2"/>
              </a:xfrm>
              <a:custGeom>
                <a:avLst/>
                <a:gdLst>
                  <a:gd name="T0" fmla="*/ 0 w 21600"/>
                  <a:gd name="T1" fmla="*/ 0 h 12742"/>
                  <a:gd name="T2" fmla="*/ 0 w 21600"/>
                  <a:gd name="T3" fmla="*/ 0 h 12742"/>
                  <a:gd name="T4" fmla="*/ 0 w 21600"/>
                  <a:gd name="T5" fmla="*/ 0 h 12742"/>
                  <a:gd name="T6" fmla="*/ 0 w 21600"/>
                  <a:gd name="T7" fmla="*/ 0 h 127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12742">
                    <a:moveTo>
                      <a:pt x="0" y="12742"/>
                    </a:moveTo>
                    <a:cubicBezTo>
                      <a:pt x="7251" y="11994"/>
                      <a:pt x="14425" y="11339"/>
                      <a:pt x="21600" y="10545"/>
                    </a:cubicBezTo>
                    <a:cubicBezTo>
                      <a:pt x="17860" y="-8858"/>
                      <a:pt x="2137" y="2550"/>
                      <a:pt x="0" y="12742"/>
                    </a:cubicBezTo>
                    <a:close/>
                    <a:moveTo>
                      <a:pt x="0" y="12742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AutoShape 105"/>
              <p:cNvSpPr>
                <a:spLocks/>
              </p:cNvSpPr>
              <p:nvPr/>
            </p:nvSpPr>
            <p:spPr bwMode="auto">
              <a:xfrm>
                <a:off x="232" y="288"/>
                <a:ext cx="2" cy="1"/>
              </a:xfrm>
              <a:custGeom>
                <a:avLst/>
                <a:gdLst>
                  <a:gd name="T0" fmla="*/ 0 w 17161"/>
                  <a:gd name="T1" fmla="*/ 0 h 13638"/>
                  <a:gd name="T2" fmla="*/ 0 w 17161"/>
                  <a:gd name="T3" fmla="*/ 0 h 13638"/>
                  <a:gd name="T4" fmla="*/ 0 w 17161"/>
                  <a:gd name="T5" fmla="*/ 0 h 13638"/>
                  <a:gd name="T6" fmla="*/ 0 w 17161"/>
                  <a:gd name="T7" fmla="*/ 0 h 136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161" h="13638">
                    <a:moveTo>
                      <a:pt x="1582" y="0"/>
                    </a:moveTo>
                    <a:cubicBezTo>
                      <a:pt x="-4374" y="21600"/>
                      <a:pt x="7735" y="11073"/>
                      <a:pt x="17161" y="11073"/>
                    </a:cubicBezTo>
                    <a:cubicBezTo>
                      <a:pt x="17226" y="3353"/>
                      <a:pt x="8782" y="0"/>
                      <a:pt x="1582" y="0"/>
                    </a:cubicBezTo>
                    <a:close/>
                    <a:moveTo>
                      <a:pt x="1582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AutoShape 106"/>
              <p:cNvSpPr>
                <a:spLocks/>
              </p:cNvSpPr>
              <p:nvPr/>
            </p:nvSpPr>
            <p:spPr bwMode="auto">
              <a:xfrm>
                <a:off x="224" y="288"/>
                <a:ext cx="1" cy="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7500"/>
                      <a:pt x="0" y="14250"/>
                      <a:pt x="0" y="21600"/>
                    </a:cubicBezTo>
                    <a:cubicBezTo>
                      <a:pt x="8975" y="18750"/>
                      <a:pt x="12777" y="14250"/>
                      <a:pt x="21600" y="14250"/>
                    </a:cubicBezTo>
                    <a:cubicBezTo>
                      <a:pt x="21600" y="5100"/>
                      <a:pt x="9279" y="0"/>
                      <a:pt x="0" y="0"/>
                    </a:cubicBezTo>
                    <a:close/>
                    <a:moveTo>
                      <a:pt x="0" y="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AutoShape 107"/>
              <p:cNvSpPr>
                <a:spLocks/>
              </p:cNvSpPr>
              <p:nvPr/>
            </p:nvSpPr>
            <p:spPr bwMode="auto">
              <a:xfrm>
                <a:off x="216" y="304"/>
                <a:ext cx="1" cy="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cubicBezTo>
                      <a:pt x="17923" y="21600"/>
                      <a:pt x="17234" y="20571"/>
                      <a:pt x="21600" y="5371"/>
                    </a:cubicBezTo>
                    <a:cubicBezTo>
                      <a:pt x="16200" y="3429"/>
                      <a:pt x="10915" y="1714"/>
                      <a:pt x="5285" y="0"/>
                    </a:cubicBezTo>
                    <a:cubicBezTo>
                      <a:pt x="3447" y="7200"/>
                      <a:pt x="1838" y="14400"/>
                      <a:pt x="0" y="21600"/>
                    </a:cubicBezTo>
                    <a:close/>
                    <a:moveTo>
                      <a:pt x="0" y="21600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AutoShape 108"/>
              <p:cNvSpPr>
                <a:spLocks/>
              </p:cNvSpPr>
              <p:nvPr/>
            </p:nvSpPr>
            <p:spPr bwMode="auto">
              <a:xfrm>
                <a:off x="480" y="384"/>
                <a:ext cx="1" cy="2"/>
              </a:xfrm>
              <a:custGeom>
                <a:avLst/>
                <a:gdLst>
                  <a:gd name="T0" fmla="*/ 0 w 16557"/>
                  <a:gd name="T1" fmla="*/ 0 h 18344"/>
                  <a:gd name="T2" fmla="*/ 0 w 16557"/>
                  <a:gd name="T3" fmla="*/ 0 h 18344"/>
                  <a:gd name="T4" fmla="*/ 0 w 16557"/>
                  <a:gd name="T5" fmla="*/ 0 h 18344"/>
                  <a:gd name="T6" fmla="*/ 0 w 16557"/>
                  <a:gd name="T7" fmla="*/ 0 h 183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557" h="18344">
                    <a:moveTo>
                      <a:pt x="0" y="16234"/>
                    </a:moveTo>
                    <a:cubicBezTo>
                      <a:pt x="21600" y="21600"/>
                      <a:pt x="17408" y="16922"/>
                      <a:pt x="13033" y="0"/>
                    </a:cubicBezTo>
                    <a:cubicBezTo>
                      <a:pt x="2734" y="5916"/>
                      <a:pt x="0" y="4471"/>
                      <a:pt x="0" y="16234"/>
                    </a:cubicBezTo>
                    <a:close/>
                    <a:moveTo>
                      <a:pt x="0" y="16234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604950" y="258675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 dirty="0">
                  <a:solidFill>
                    <a:schemeClr val="bg1"/>
                  </a:solidFill>
                </a:rPr>
                <a:t>Two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707260" y="3002493"/>
              <a:ext cx="182880" cy="0"/>
            </a:xfrm>
            <a:prstGeom prst="line">
              <a:avLst/>
            </a:prstGeom>
            <a:ln w="38100" cmpd="sng">
              <a:solidFill>
                <a:schemeClr val="accent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18980" y="310798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 err="1">
                  <a:solidFill>
                    <a:schemeClr val="bg1"/>
                  </a:solidFill>
                </a:rPr>
                <a:t>Curabitur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pulvinar</a:t>
              </a:r>
              <a:r>
                <a:rPr lang="en-US" sz="1600" b="0" dirty="0">
                  <a:solidFill>
                    <a:schemeClr val="bg1"/>
                  </a:solidFill>
                </a:rPr>
                <a:t> libero tempus </a:t>
              </a:r>
              <a:r>
                <a:rPr lang="en-US" sz="1600" b="0" dirty="0" err="1">
                  <a:solidFill>
                    <a:schemeClr val="bg1"/>
                  </a:solidFill>
                </a:rPr>
                <a:t>tincidunt</a:t>
              </a:r>
              <a:r>
                <a:rPr lang="en-US" sz="1600" b="0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.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 et ex ante</a:t>
              </a:r>
              <a:r>
                <a:rPr lang="en-US" sz="1600" b="1" dirty="0">
                  <a:solidFill>
                    <a:schemeClr val="bg1"/>
                  </a:solidFill>
                </a:rPr>
                <a:t>.</a:t>
              </a:r>
              <a:endParaRPr lang="en-US" sz="1600" b="1" dirty="0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7986173" y="2254502"/>
            <a:ext cx="3658979" cy="1565071"/>
            <a:chOff x="8358022" y="2586751"/>
            <a:chExt cx="2977662" cy="1565071"/>
          </a:xfrm>
        </p:grpSpPr>
        <p:sp>
          <p:nvSpPr>
            <p:cNvPr id="46" name="TextBox 45"/>
            <p:cNvSpPr txBox="1"/>
            <p:nvPr/>
          </p:nvSpPr>
          <p:spPr>
            <a:xfrm>
              <a:off x="8443992" y="258675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 dirty="0">
                  <a:solidFill>
                    <a:schemeClr val="bg1"/>
                  </a:solidFill>
                </a:rPr>
                <a:t>Three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8546302" y="300249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8358022" y="310798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 err="1">
                  <a:solidFill>
                    <a:schemeClr val="bg1"/>
                  </a:solidFill>
                </a:rPr>
                <a:t>Curabitur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pulvinar</a:t>
              </a:r>
              <a:r>
                <a:rPr lang="en-US" sz="1600" b="0" dirty="0">
                  <a:solidFill>
                    <a:schemeClr val="bg1"/>
                  </a:solidFill>
                </a:rPr>
                <a:t> libero tempus </a:t>
              </a:r>
              <a:r>
                <a:rPr lang="en-US" sz="1600" b="0" dirty="0" err="1">
                  <a:solidFill>
                    <a:schemeClr val="bg1"/>
                  </a:solidFill>
                </a:rPr>
                <a:t>tincidunt</a:t>
              </a:r>
              <a:r>
                <a:rPr lang="en-US" sz="1600" b="0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.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 et ex ante</a:t>
              </a:r>
              <a:r>
                <a:rPr lang="en-US" sz="1600" b="1" dirty="0">
                  <a:solidFill>
                    <a:schemeClr val="bg1"/>
                  </a:solidFill>
                </a:rPr>
                <a:t>.</a:t>
              </a:r>
              <a:endParaRPr lang="en-US" sz="1600" b="1" dirty="0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49" name="Group 48"/>
          <p:cNvGrpSpPr/>
          <p:nvPr userDrawn="1"/>
        </p:nvGrpSpPr>
        <p:grpSpPr>
          <a:xfrm>
            <a:off x="383323" y="4369600"/>
            <a:ext cx="3664242" cy="1565071"/>
            <a:chOff x="679938" y="4892291"/>
            <a:chExt cx="2977662" cy="1565071"/>
          </a:xfrm>
        </p:grpSpPr>
        <p:sp>
          <p:nvSpPr>
            <p:cNvPr id="51" name="TextBox 50"/>
            <p:cNvSpPr txBox="1"/>
            <p:nvPr/>
          </p:nvSpPr>
          <p:spPr>
            <a:xfrm>
              <a:off x="765908" y="489229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 dirty="0">
                  <a:solidFill>
                    <a:schemeClr val="bg1"/>
                  </a:solidFill>
                </a:rPr>
                <a:t>Four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868218" y="530803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79938" y="541352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 err="1">
                  <a:solidFill>
                    <a:schemeClr val="bg1"/>
                  </a:solidFill>
                </a:rPr>
                <a:t>Curabitur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pulvinar</a:t>
              </a:r>
              <a:r>
                <a:rPr lang="en-US" sz="1600" b="0" dirty="0">
                  <a:solidFill>
                    <a:schemeClr val="bg1"/>
                  </a:solidFill>
                </a:rPr>
                <a:t> libero tempus </a:t>
              </a:r>
              <a:r>
                <a:rPr lang="en-US" sz="1600" b="0" dirty="0" err="1">
                  <a:solidFill>
                    <a:schemeClr val="bg1"/>
                  </a:solidFill>
                </a:rPr>
                <a:t>tincidunt</a:t>
              </a:r>
              <a:r>
                <a:rPr lang="en-US" sz="1600" b="0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.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 et ex ante</a:t>
              </a:r>
              <a:r>
                <a:rPr lang="en-US" sz="1600" b="1" dirty="0">
                  <a:solidFill>
                    <a:schemeClr val="bg1"/>
                  </a:solidFill>
                </a:rPr>
                <a:t>.</a:t>
              </a:r>
              <a:endParaRPr lang="en-US" sz="1600" b="1" dirty="0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57" name="Group 56"/>
          <p:cNvGrpSpPr/>
          <p:nvPr userDrawn="1"/>
        </p:nvGrpSpPr>
        <p:grpSpPr>
          <a:xfrm>
            <a:off x="4264244" y="4369600"/>
            <a:ext cx="3632186" cy="1565071"/>
            <a:chOff x="4518980" y="4892291"/>
            <a:chExt cx="2977662" cy="1565071"/>
          </a:xfrm>
        </p:grpSpPr>
        <p:sp>
          <p:nvSpPr>
            <p:cNvPr id="59" name="TextBox 58"/>
            <p:cNvSpPr txBox="1"/>
            <p:nvPr/>
          </p:nvSpPr>
          <p:spPr>
            <a:xfrm>
              <a:off x="4604950" y="489229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 dirty="0">
                  <a:solidFill>
                    <a:schemeClr val="bg1"/>
                  </a:solidFill>
                </a:rPr>
                <a:t>Five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4707260" y="530803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518980" y="541352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 err="1">
                  <a:solidFill>
                    <a:schemeClr val="bg1"/>
                  </a:solidFill>
                </a:rPr>
                <a:t>Curabitur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pulvinar</a:t>
              </a:r>
              <a:r>
                <a:rPr lang="en-US" sz="1600" b="0" dirty="0">
                  <a:solidFill>
                    <a:schemeClr val="bg1"/>
                  </a:solidFill>
                </a:rPr>
                <a:t> libero tempus </a:t>
              </a:r>
              <a:r>
                <a:rPr lang="en-US" sz="1600" b="0" dirty="0" err="1">
                  <a:solidFill>
                    <a:schemeClr val="bg1"/>
                  </a:solidFill>
                </a:rPr>
                <a:t>tincidunt</a:t>
              </a:r>
              <a:r>
                <a:rPr lang="en-US" sz="1600" b="0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.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 et ex ante</a:t>
              </a:r>
              <a:r>
                <a:rPr lang="en-US" sz="1600" b="1" dirty="0">
                  <a:solidFill>
                    <a:schemeClr val="bg1"/>
                  </a:solidFill>
                </a:rPr>
                <a:t>.</a:t>
              </a:r>
              <a:endParaRPr lang="en-US" sz="1600" b="1" dirty="0">
                <a:solidFill>
                  <a:schemeClr val="bg1"/>
                </a:solidFill>
                <a:cs typeface="Lato Light"/>
              </a:endParaRPr>
            </a:p>
          </p:txBody>
        </p:sp>
      </p:grpSp>
      <p:grpSp>
        <p:nvGrpSpPr>
          <p:cNvPr id="62" name="Group 61"/>
          <p:cNvGrpSpPr/>
          <p:nvPr userDrawn="1"/>
        </p:nvGrpSpPr>
        <p:grpSpPr>
          <a:xfrm>
            <a:off x="7986174" y="4306589"/>
            <a:ext cx="3658978" cy="1565071"/>
            <a:chOff x="8358022" y="4892291"/>
            <a:chExt cx="2977662" cy="1565071"/>
          </a:xfrm>
        </p:grpSpPr>
        <p:sp>
          <p:nvSpPr>
            <p:cNvPr id="64" name="TextBox 63"/>
            <p:cNvSpPr txBox="1"/>
            <p:nvPr/>
          </p:nvSpPr>
          <p:spPr>
            <a:xfrm>
              <a:off x="8443992" y="4892291"/>
              <a:ext cx="2891692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lang="en-US" sz="2200" dirty="0">
                  <a:solidFill>
                    <a:schemeClr val="bg1"/>
                  </a:solidFill>
                </a:rPr>
                <a:t>Six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8546302" y="5308033"/>
              <a:ext cx="182880" cy="0"/>
            </a:xfrm>
            <a:prstGeom prst="line">
              <a:avLst/>
            </a:prstGeom>
            <a:ln w="38100" cmpd="sng">
              <a:solidFill>
                <a:schemeClr val="bg1"/>
              </a:solidFill>
              <a:prstDash val="solid"/>
              <a:headEnd type="none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8358022" y="5413521"/>
              <a:ext cx="2977662" cy="1043841"/>
            </a:xfrm>
            <a:prstGeom prst="rect">
              <a:avLst/>
            </a:prstGeom>
            <a:noFill/>
          </p:spPr>
          <p:txBody>
            <a:bodyPr wrap="square" lIns="182843" tIns="91423" rIns="182843" bIns="91423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600" b="1" dirty="0" err="1">
                  <a:solidFill>
                    <a:schemeClr val="bg1"/>
                  </a:solidFill>
                </a:rPr>
                <a:t>Curabitur</a:t>
              </a:r>
              <a:r>
                <a:rPr 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pulvinar</a:t>
              </a:r>
              <a:r>
                <a:rPr lang="en-US" sz="1600" b="0" dirty="0">
                  <a:solidFill>
                    <a:schemeClr val="bg1"/>
                  </a:solidFill>
                </a:rPr>
                <a:t> libero tempus </a:t>
              </a:r>
              <a:r>
                <a:rPr lang="en-US" sz="1600" b="0" dirty="0" err="1">
                  <a:solidFill>
                    <a:schemeClr val="bg1"/>
                  </a:solidFill>
                </a:rPr>
                <a:t>tincidunt</a:t>
              </a:r>
              <a:r>
                <a:rPr lang="en-US" sz="1600" b="0" dirty="0">
                  <a:solidFill>
                    <a:schemeClr val="bg1"/>
                  </a:solidFill>
                </a:rPr>
                <a:t>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. </a:t>
              </a:r>
              <a:r>
                <a:rPr lang="en-US" sz="1600" b="0" dirty="0" err="1">
                  <a:solidFill>
                    <a:schemeClr val="bg1"/>
                  </a:solidFill>
                </a:rPr>
                <a:t>Aliquam</a:t>
              </a:r>
              <a:r>
                <a:rPr lang="en-US" sz="1600" b="0" dirty="0">
                  <a:solidFill>
                    <a:schemeClr val="bg1"/>
                  </a:solidFill>
                </a:rPr>
                <a:t> et ex ante</a:t>
              </a:r>
              <a:r>
                <a:rPr lang="en-US" sz="1600" b="1" dirty="0">
                  <a:solidFill>
                    <a:schemeClr val="bg1"/>
                  </a:solidFill>
                </a:rPr>
                <a:t>.</a:t>
              </a:r>
              <a:endParaRPr lang="en-US" sz="1600" b="1" dirty="0">
                <a:solidFill>
                  <a:schemeClr val="bg1"/>
                </a:solidFill>
                <a:cs typeface="Lato Ligh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6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7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8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6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1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12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6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5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16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64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19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0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64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23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4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 p14:presetBounceEnd="64000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4000">
                                          <p:cBhvr additive="base">
                                            <p:cTn id="27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4000">
                                          <p:cBhvr additive="base">
                                            <p:cTn id="28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5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25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25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2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914401" y="457201"/>
            <a:ext cx="4889499" cy="5126142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914400" y="5140618"/>
            <a:ext cx="4889500" cy="44272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 1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388100" y="457201"/>
            <a:ext cx="4889500" cy="5126142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6388099" y="5140618"/>
            <a:ext cx="4893343" cy="44272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 2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1214011" y="2952229"/>
            <a:ext cx="4361289" cy="193899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Lorem ipsum dolor sit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 In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augue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nibh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non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placerat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sem.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Proin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nec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turpis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ipsum. Nunc dolor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lectus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iaculis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eget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sed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maximus et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enim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4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6578600" y="2952228"/>
            <a:ext cx="4559300" cy="193899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Lorem ipsum dolor sit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amet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consectetur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adipiscing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elit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 In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augue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nibh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non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porttitor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placerat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quis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sem.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Proin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nec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turpis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ipsum. Nunc dolor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lectus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iaculis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eget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consequat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sed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 maximus et </a:t>
            </a:r>
            <a:r>
              <a:rPr lang="en-US" sz="1600" b="0" i="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enim</a:t>
            </a:r>
            <a:r>
              <a:rPr lang="en-US" sz="16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4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6451600" y="2437870"/>
            <a:ext cx="1587499" cy="42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4000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1135168" y="2367802"/>
            <a:ext cx="1587499" cy="420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4000" dirty="0">
                <a:solidFill>
                  <a:schemeClr val="accent1"/>
                </a:solidFill>
              </a:rPr>
              <a:t>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/>
          <p:bldP spid="2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/>
          <p:bldP spid="24" grpId="0"/>
        </p:bldLst>
      </p:timing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73357"/>
            <a:ext cx="7172656" cy="898243"/>
          </a:xfrm>
        </p:spPr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9" hasCustomPrompt="1"/>
          </p:nvPr>
        </p:nvSpPr>
        <p:spPr>
          <a:xfrm>
            <a:off x="7651378" y="0"/>
            <a:ext cx="4540622" cy="4518212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Photo Here</a:t>
            </a:r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21" hasCustomPrompt="1"/>
          </p:nvPr>
        </p:nvSpPr>
        <p:spPr>
          <a:xfrm>
            <a:off x="7641546" y="4628072"/>
            <a:ext cx="2229010" cy="222992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Photo Here</a:t>
            </a:r>
          </a:p>
        </p:txBody>
      </p:sp>
      <p:sp>
        <p:nvSpPr>
          <p:cNvPr id="16" name="Picture Placeholder 9"/>
          <p:cNvSpPr>
            <a:spLocks noGrp="1"/>
          </p:cNvSpPr>
          <p:nvPr>
            <p:ph type="pic" sz="quarter" idx="22" hasCustomPrompt="1"/>
          </p:nvPr>
        </p:nvSpPr>
        <p:spPr>
          <a:xfrm>
            <a:off x="9958446" y="4628072"/>
            <a:ext cx="2233554" cy="222992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Photo Here</a:t>
            </a:r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381000" y="1600200"/>
            <a:ext cx="6320118" cy="240007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Lorem ipsum dolor sit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amet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consectetur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adipiscing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elit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Cras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quis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libero a nisi semper tempus.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Nullam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mattis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lectus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lorem.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Nulla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facilisi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In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dignissim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nisl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eget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nisi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ultrices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pharetra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nulla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imperdiet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Pellentesque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lorem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orci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dictum sit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amet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vehicula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eu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venenatis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nunc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 In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laoreet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ante ac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consequat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1800" b="0" i="0" kern="1200" cap="none" dirty="0" err="1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suscipit</a:t>
            </a:r>
            <a:r>
              <a:rPr lang="en-US" sz="1800" b="0" i="0" kern="1200" cap="none" dirty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. </a:t>
            </a:r>
            <a:endParaRPr lang="en-US" sz="1050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23" hasCustomPrompt="1"/>
          </p:nvPr>
        </p:nvSpPr>
        <p:spPr>
          <a:xfrm>
            <a:off x="0" y="4628072"/>
            <a:ext cx="7553656" cy="222992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507894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a Photo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-50800" y="-111125"/>
            <a:ext cx="7239160" cy="7032625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19 h 10019"/>
              <a:gd name="connsiteX1" fmla="*/ 10 w 10000"/>
              <a:gd name="connsiteY1" fmla="*/ 0 h 10019"/>
              <a:gd name="connsiteX2" fmla="*/ 10000 w 10000"/>
              <a:gd name="connsiteY2" fmla="*/ 19 h 10019"/>
              <a:gd name="connsiteX3" fmla="*/ 8000 w 10000"/>
              <a:gd name="connsiteY3" fmla="*/ 10019 h 10019"/>
              <a:gd name="connsiteX4" fmla="*/ 0 w 10000"/>
              <a:gd name="connsiteY4" fmla="*/ 10019 h 10019"/>
              <a:gd name="connsiteX0" fmla="*/ 0 w 14358"/>
              <a:gd name="connsiteY0" fmla="*/ 10019 h 10019"/>
              <a:gd name="connsiteX1" fmla="*/ 10 w 14358"/>
              <a:gd name="connsiteY1" fmla="*/ 0 h 10019"/>
              <a:gd name="connsiteX2" fmla="*/ 14358 w 14358"/>
              <a:gd name="connsiteY2" fmla="*/ 19 h 10019"/>
              <a:gd name="connsiteX3" fmla="*/ 8000 w 14358"/>
              <a:gd name="connsiteY3" fmla="*/ 10019 h 10019"/>
              <a:gd name="connsiteX4" fmla="*/ 0 w 14358"/>
              <a:gd name="connsiteY4" fmla="*/ 10019 h 1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8" h="10019">
                <a:moveTo>
                  <a:pt x="0" y="10019"/>
                </a:moveTo>
                <a:cubicBezTo>
                  <a:pt x="3" y="6679"/>
                  <a:pt x="7" y="3340"/>
                  <a:pt x="10" y="0"/>
                </a:cubicBezTo>
                <a:lnTo>
                  <a:pt x="14358" y="19"/>
                </a:lnTo>
                <a:lnTo>
                  <a:pt x="8000" y="10019"/>
                </a:lnTo>
                <a:lnTo>
                  <a:pt x="0" y="10019"/>
                </a:lnTo>
                <a:close/>
              </a:path>
            </a:pathLst>
          </a:custGeom>
          <a:pattFill prst="pct5">
            <a:fgClr>
              <a:schemeClr val="tx1">
                <a:lumMod val="75000"/>
              </a:schemeClr>
            </a:fgClr>
            <a:bgClr>
              <a:schemeClr val="tx1">
                <a:lumMod val="95000"/>
              </a:schemeClr>
            </a:bgClr>
          </a:pattFill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/>
              <a:t>Drop a Photo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68075" y="1378672"/>
            <a:ext cx="494534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68075" y="3996267"/>
            <a:ext cx="4934947" cy="355262"/>
          </a:xfrm>
        </p:spPr>
        <p:txBody>
          <a:bodyPr anchor="t">
            <a:normAutofit/>
          </a:bodyPr>
          <a:lstStyle>
            <a:lvl1pPr marL="0" indent="0" algn="r">
              <a:buNone/>
              <a:defRPr sz="2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Skidmore College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4659910" y="-398743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/>
          <p:cNvSpPr/>
          <p:nvPr userDrawn="1"/>
        </p:nvSpPr>
        <p:spPr>
          <a:xfrm>
            <a:off x="5247284" y="-1144868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/>
          <p:cNvSpPr/>
          <p:nvPr userDrawn="1"/>
        </p:nvSpPr>
        <p:spPr>
          <a:xfrm>
            <a:off x="4964710" y="-93943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0"/>
          <p:cNvSpPr/>
          <p:nvPr userDrawn="1"/>
        </p:nvSpPr>
        <p:spPr>
          <a:xfrm>
            <a:off x="8554317" y="4466640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0"/>
          <p:cNvSpPr/>
          <p:nvPr userDrawn="1"/>
        </p:nvSpPr>
        <p:spPr>
          <a:xfrm>
            <a:off x="9141691" y="3720515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/>
          <p:cNvSpPr/>
          <p:nvPr userDrawn="1"/>
        </p:nvSpPr>
        <p:spPr>
          <a:xfrm>
            <a:off x="8859117" y="4823298"/>
            <a:ext cx="2959100" cy="6057900"/>
          </a:xfrm>
          <a:custGeom>
            <a:avLst/>
            <a:gdLst>
              <a:gd name="connsiteX0" fmla="*/ 0 w 139700"/>
              <a:gd name="connsiteY0" fmla="*/ 0 h 6159500"/>
              <a:gd name="connsiteX1" fmla="*/ 139700 w 139700"/>
              <a:gd name="connsiteY1" fmla="*/ 0 h 6159500"/>
              <a:gd name="connsiteX2" fmla="*/ 139700 w 139700"/>
              <a:gd name="connsiteY2" fmla="*/ 6159500 h 6159500"/>
              <a:gd name="connsiteX3" fmla="*/ 0 w 139700"/>
              <a:gd name="connsiteY3" fmla="*/ 6159500 h 6159500"/>
              <a:gd name="connsiteX4" fmla="*/ 0 w 139700"/>
              <a:gd name="connsiteY4" fmla="*/ 0 h 6159500"/>
              <a:gd name="connsiteX0" fmla="*/ 0 w 3911600"/>
              <a:gd name="connsiteY0" fmla="*/ 0 h 6159500"/>
              <a:gd name="connsiteX1" fmla="*/ 3911600 w 3911600"/>
              <a:gd name="connsiteY1" fmla="*/ 38100 h 6159500"/>
              <a:gd name="connsiteX2" fmla="*/ 139700 w 3911600"/>
              <a:gd name="connsiteY2" fmla="*/ 6159500 h 6159500"/>
              <a:gd name="connsiteX3" fmla="*/ 0 w 3911600"/>
              <a:gd name="connsiteY3" fmla="*/ 6159500 h 6159500"/>
              <a:gd name="connsiteX4" fmla="*/ 0 w 3911600"/>
              <a:gd name="connsiteY4" fmla="*/ 0 h 6159500"/>
              <a:gd name="connsiteX0" fmla="*/ 2857500 w 3911600"/>
              <a:gd name="connsiteY0" fmla="*/ 381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57500 w 3911600"/>
              <a:gd name="connsiteY4" fmla="*/ 38100 h 6121400"/>
              <a:gd name="connsiteX0" fmla="*/ 3403600 w 3911600"/>
              <a:gd name="connsiteY0" fmla="*/ 0 h 6146800"/>
              <a:gd name="connsiteX1" fmla="*/ 3911600 w 3911600"/>
              <a:gd name="connsiteY1" fmla="*/ 25400 h 6146800"/>
              <a:gd name="connsiteX2" fmla="*/ 139700 w 3911600"/>
              <a:gd name="connsiteY2" fmla="*/ 6146800 h 6146800"/>
              <a:gd name="connsiteX3" fmla="*/ 0 w 3911600"/>
              <a:gd name="connsiteY3" fmla="*/ 6146800 h 6146800"/>
              <a:gd name="connsiteX4" fmla="*/ 3403600 w 3911600"/>
              <a:gd name="connsiteY4" fmla="*/ 0 h 6146800"/>
              <a:gd name="connsiteX0" fmla="*/ 2819400 w 3911600"/>
              <a:gd name="connsiteY0" fmla="*/ 63500 h 6121400"/>
              <a:gd name="connsiteX1" fmla="*/ 3911600 w 3911600"/>
              <a:gd name="connsiteY1" fmla="*/ 0 h 6121400"/>
              <a:gd name="connsiteX2" fmla="*/ 139700 w 3911600"/>
              <a:gd name="connsiteY2" fmla="*/ 6121400 h 6121400"/>
              <a:gd name="connsiteX3" fmla="*/ 0 w 3911600"/>
              <a:gd name="connsiteY3" fmla="*/ 6121400 h 6121400"/>
              <a:gd name="connsiteX4" fmla="*/ 2819400 w 3911600"/>
              <a:gd name="connsiteY4" fmla="*/ 63500 h 6121400"/>
              <a:gd name="connsiteX0" fmla="*/ 2819400 w 2959100"/>
              <a:gd name="connsiteY0" fmla="*/ 0 h 6057900"/>
              <a:gd name="connsiteX1" fmla="*/ 2959100 w 2959100"/>
              <a:gd name="connsiteY1" fmla="*/ 0 h 6057900"/>
              <a:gd name="connsiteX2" fmla="*/ 139700 w 2959100"/>
              <a:gd name="connsiteY2" fmla="*/ 6057900 h 6057900"/>
              <a:gd name="connsiteX3" fmla="*/ 0 w 2959100"/>
              <a:gd name="connsiteY3" fmla="*/ 6057900 h 6057900"/>
              <a:gd name="connsiteX4" fmla="*/ 2819400 w 2959100"/>
              <a:gd name="connsiteY4" fmla="*/ 0 h 60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9100" h="6057900">
                <a:moveTo>
                  <a:pt x="2819400" y="0"/>
                </a:moveTo>
                <a:lnTo>
                  <a:pt x="2959100" y="0"/>
                </a:lnTo>
                <a:lnTo>
                  <a:pt x="139700" y="6057900"/>
                </a:lnTo>
                <a:lnTo>
                  <a:pt x="0" y="6057900"/>
                </a:lnTo>
                <a:lnTo>
                  <a:pt x="281940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30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U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55372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Contact Us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600200"/>
            <a:ext cx="5537200" cy="398559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Think you will need more help?</a:t>
            </a: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65309" y="3486890"/>
            <a:ext cx="4897291" cy="0"/>
          </a:xfrm>
          <a:prstGeom prst="line">
            <a:avLst/>
          </a:prstGeom>
          <a:ln w="12700" cmpd="sng">
            <a:solidFill>
              <a:schemeClr val="accent5"/>
            </a:solidFill>
            <a:prstDash val="solid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 userDrawn="1"/>
        </p:nvCxnSpPr>
        <p:spPr>
          <a:xfrm>
            <a:off x="665309" y="4700967"/>
            <a:ext cx="4897291" cy="0"/>
          </a:xfrm>
          <a:prstGeom prst="line">
            <a:avLst/>
          </a:prstGeom>
          <a:ln w="12700" cmpd="sng">
            <a:solidFill>
              <a:schemeClr val="accent5"/>
            </a:solidFill>
            <a:prstDash val="solid"/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65309" y="3095048"/>
            <a:ext cx="4897292" cy="257113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/>
              <a:t>518-580-####</a:t>
            </a:r>
          </a:p>
        </p:txBody>
      </p:sp>
      <p:sp>
        <p:nvSpPr>
          <p:cNvPr id="5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65308" y="2508131"/>
            <a:ext cx="4897292" cy="586917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2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/>
              <a:t>Call Us</a:t>
            </a:r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65308" y="4309124"/>
            <a:ext cx="4897292" cy="257113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 err="1"/>
              <a:t>email@skidmore.edu</a:t>
            </a:r>
            <a:endParaRPr lang="en-US" dirty="0"/>
          </a:p>
        </p:txBody>
      </p:sp>
      <p:sp>
        <p:nvSpPr>
          <p:cNvPr id="5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665307" y="3722207"/>
            <a:ext cx="4897292" cy="586917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2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/>
              <a:t>Email Us</a:t>
            </a:r>
          </a:p>
        </p:txBody>
      </p:sp>
      <p:sp>
        <p:nvSpPr>
          <p:cNvPr id="58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665308" y="5422615"/>
            <a:ext cx="4897292" cy="257113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 err="1"/>
              <a:t>Skidmore.edu</a:t>
            </a:r>
            <a:r>
              <a:rPr lang="en-US" dirty="0"/>
              <a:t>/</a:t>
            </a:r>
          </a:p>
        </p:txBody>
      </p:sp>
      <p:sp>
        <p:nvSpPr>
          <p:cNvPr id="59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665307" y="4835698"/>
            <a:ext cx="4897292" cy="586917"/>
          </a:xfrm>
        </p:spPr>
        <p:txBody>
          <a:bodyPr vert="horz" lIns="91440" tIns="45720" rIns="91440" bIns="45720" rtlCol="0" anchor="ctr">
            <a:normAutofit/>
          </a:bodyPr>
          <a:lstStyle>
            <a:lvl1pPr marL="0" marR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2400" b="0" i="0" smtClean="0">
                <a:effectLst/>
              </a:defRPr>
            </a:lvl1pPr>
          </a:lstStyle>
          <a:p>
            <a:pPr marL="0" marR="0" lvl="0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dirty="0"/>
              <a:t>Website</a:t>
            </a:r>
          </a:p>
        </p:txBody>
      </p:sp>
      <p:sp>
        <p:nvSpPr>
          <p:cNvPr id="60" name="Picture Placeholder 9"/>
          <p:cNvSpPr>
            <a:spLocks noGrp="1"/>
          </p:cNvSpPr>
          <p:nvPr>
            <p:ph type="pic" sz="quarter" idx="19" hasCustomPrompt="1"/>
          </p:nvPr>
        </p:nvSpPr>
        <p:spPr>
          <a:xfrm>
            <a:off x="7059706" y="457200"/>
            <a:ext cx="4751294" cy="5405718"/>
          </a:xfr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Photo Here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ame C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045823" y="404308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8212" y="685800"/>
            <a:ext cx="8990012" cy="4089400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a Great Quote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08212" y="4775200"/>
            <a:ext cx="9294810" cy="401918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- Name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461000"/>
            <a:ext cx="11429999" cy="685800"/>
          </a:xfrm>
        </p:spPr>
        <p:txBody>
          <a:bodyPr/>
          <a:lstStyle>
            <a:lvl1pPr algn="ctr">
              <a:defRPr spc="500" baseline="0"/>
            </a:lvl1pPr>
          </a:lstStyle>
          <a:p>
            <a:r>
              <a:rPr lang="en-US" dirty="0"/>
              <a:t>INSERT  TITLE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105400"/>
          </a:xfrm>
          <a:pattFill prst="pct5">
            <a:fgClr>
              <a:schemeClr val="tx2">
                <a:lumMod val="75000"/>
              </a:schemeClr>
            </a:fgClr>
            <a:bgClr>
              <a:schemeClr val="tx2">
                <a:lumMod val="95000"/>
              </a:schemeClr>
            </a:bgClr>
          </a:pattFill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Drop a photo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1000" y="6146800"/>
            <a:ext cx="11429999" cy="5229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80596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88099" y="2730500"/>
            <a:ext cx="5102224" cy="1015999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48" y="3162300"/>
            <a:ext cx="3863662" cy="91440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5346700" y="2730500"/>
            <a:ext cx="0" cy="146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88099" y="3746499"/>
            <a:ext cx="5102224" cy="522941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4023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aker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5001" y="3347569"/>
            <a:ext cx="10868026" cy="662581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dirty="0"/>
              <a:t>Insert Your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5001" y="4010151"/>
            <a:ext cx="10868025" cy="40421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 hasCustomPrompt="1"/>
          </p:nvPr>
        </p:nvSpPr>
        <p:spPr>
          <a:xfrm>
            <a:off x="4678363" y="351252"/>
            <a:ext cx="2781300" cy="2781300"/>
          </a:xfrm>
          <a:prstGeom prst="ellipse">
            <a:avLst/>
          </a:prstGeom>
          <a:pattFill prst="pct90">
            <a:fgClr>
              <a:schemeClr val="tx1"/>
            </a:fgClr>
            <a:bgClr>
              <a:schemeClr val="tx2">
                <a:lumMod val="50000"/>
              </a:schemeClr>
            </a:bgClr>
          </a:pattFill>
        </p:spPr>
        <p:txBody>
          <a:bodyPr/>
          <a:lstStyle/>
          <a:p>
            <a:r>
              <a:rPr lang="en-US" dirty="0"/>
              <a:t>Drop Photo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5001" y="4414370"/>
            <a:ext cx="10868025" cy="108547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gin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255264" y="2366682"/>
            <a:ext cx="10258185" cy="0"/>
          </a:xfrm>
          <a:prstGeom prst="line">
            <a:avLst/>
          </a:prstGeom>
          <a:ln w="12700" cmpd="sng">
            <a:solidFill>
              <a:schemeClr val="tx1">
                <a:lumMod val="50000"/>
                <a:alpha val="20000"/>
              </a:schemeClr>
            </a:solidFill>
            <a:prstDash val="sysDash"/>
            <a:headEnd type="oval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1133396" y="2048916"/>
            <a:ext cx="11218688" cy="63553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1410732" y="2261229"/>
            <a:ext cx="1144209" cy="23624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>
              <a:lnSpc>
                <a:spcPct val="83000"/>
              </a:lnSpc>
            </a:pPr>
            <a:r>
              <a:rPr lang="en-US" sz="20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START</a:t>
            </a:r>
          </a:p>
        </p:txBody>
      </p:sp>
      <p:sp>
        <p:nvSpPr>
          <p:cNvPr id="20" name="Isosceles Triangle 21"/>
          <p:cNvSpPr/>
          <p:nvPr userDrawn="1"/>
        </p:nvSpPr>
        <p:spPr>
          <a:xfrm rot="10800000">
            <a:off x="3077455" y="2684448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2"/>
          <p:cNvSpPr/>
          <p:nvPr userDrawn="1"/>
        </p:nvSpPr>
        <p:spPr>
          <a:xfrm rot="10800000">
            <a:off x="6065263" y="2684448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3"/>
          <p:cNvSpPr/>
          <p:nvPr userDrawn="1"/>
        </p:nvSpPr>
        <p:spPr>
          <a:xfrm rot="10800000">
            <a:off x="9142078" y="2684448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077454" y="2187633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8:00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42078" y="2192617"/>
            <a:ext cx="1037346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10:00</a:t>
            </a:r>
            <a:endParaRPr lang="en-US" dirty="0"/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03467" y="2183146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9:00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932896" y="2932497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03467" y="2985529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9020103" y="2921386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932896" y="3279229"/>
            <a:ext cx="2087182" cy="251645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lang="en-US" sz="1600" dirty="0" smtClean="0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003467" y="3343372"/>
            <a:ext cx="2087182" cy="245231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6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 dirty="0"/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0103" y="3274729"/>
            <a:ext cx="2087182" cy="252095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6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9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 userDrawn="1"/>
        </p:nvCxnSpPr>
        <p:spPr>
          <a:xfrm>
            <a:off x="-72998" y="2405529"/>
            <a:ext cx="10400695" cy="0"/>
          </a:xfrm>
          <a:prstGeom prst="line">
            <a:avLst/>
          </a:prstGeom>
          <a:ln w="12700" cmpd="sng">
            <a:solidFill>
              <a:schemeClr val="tx1">
                <a:lumMod val="50000"/>
                <a:alpha val="20000"/>
              </a:schemeClr>
            </a:solidFill>
            <a:prstDash val="sysDash"/>
            <a:headEnd type="oval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 userDrawn="1"/>
        </p:nvSpPr>
        <p:spPr>
          <a:xfrm>
            <a:off x="-242047" y="2067347"/>
            <a:ext cx="11387737" cy="635532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 userDrawn="1"/>
        </p:nvSpPr>
        <p:spPr>
          <a:xfrm>
            <a:off x="9863169" y="2274676"/>
            <a:ext cx="1144209" cy="23624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pPr algn="r">
              <a:lnSpc>
                <a:spcPct val="83000"/>
              </a:lnSpc>
            </a:pPr>
            <a:r>
              <a:rPr lang="en-US" sz="20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END</a:t>
            </a:r>
          </a:p>
        </p:txBody>
      </p:sp>
      <p:sp>
        <p:nvSpPr>
          <p:cNvPr id="37" name="Isosceles Triangle 21"/>
          <p:cNvSpPr/>
          <p:nvPr userDrawn="1"/>
        </p:nvSpPr>
        <p:spPr>
          <a:xfrm rot="10800000">
            <a:off x="1401900" y="2702879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22"/>
          <p:cNvSpPr/>
          <p:nvPr userDrawn="1"/>
        </p:nvSpPr>
        <p:spPr>
          <a:xfrm rot="10800000">
            <a:off x="4389708" y="2702879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Isosceles Triangle 23"/>
          <p:cNvSpPr/>
          <p:nvPr userDrawn="1"/>
        </p:nvSpPr>
        <p:spPr>
          <a:xfrm rot="10800000">
            <a:off x="7466523" y="2702879"/>
            <a:ext cx="115261" cy="993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315890" y="2225375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11:00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380514" y="2230359"/>
            <a:ext cx="1037346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1:00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241903" y="2220888"/>
            <a:ext cx="981955" cy="34813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12:00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171332" y="2970239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241903" y="3023271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58539" y="2959128"/>
            <a:ext cx="2087182" cy="35784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1171332" y="3316971"/>
            <a:ext cx="2087182" cy="128543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4241903" y="3381114"/>
            <a:ext cx="2087182" cy="128543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 dirty="0"/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258539" y="3312471"/>
            <a:ext cx="2087182" cy="1285433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 sz="1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Lorem Ipsum</a:t>
            </a:r>
            <a:r>
              <a:rPr lang="en-US" sz="12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 is simply dummy text of the printing and typesetting industry. Lorem Ipsum has been the industry's standard dummy text ever.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1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Green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83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457201"/>
            <a:ext cx="114300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1"/>
            <a:ext cx="11430000" cy="419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1 Click to edit </a:t>
            </a:r>
          </a:p>
          <a:p>
            <a:pPr lvl="0"/>
            <a:r>
              <a:rPr lang="en-US" dirty="0"/>
              <a:t>2</a:t>
            </a:r>
          </a:p>
          <a:p>
            <a:pPr lvl="0"/>
            <a:r>
              <a:rPr lang="en-US" dirty="0"/>
              <a:t>3</a:t>
            </a:r>
          </a:p>
          <a:p>
            <a:pPr lvl="0"/>
            <a:r>
              <a:rPr lang="en-US" dirty="0"/>
              <a:t>4</a:t>
            </a:r>
          </a:p>
          <a:p>
            <a:pPr lvl="0"/>
            <a:r>
              <a:rPr lang="en-US" dirty="0"/>
              <a:t>5</a:t>
            </a:r>
          </a:p>
          <a:p>
            <a:pPr lvl="0"/>
            <a:r>
              <a:rPr lang="en-US" dirty="0"/>
              <a:t>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70" r:id="rId3"/>
    <p:sldLayoutId id="2147483669" r:id="rId4"/>
    <p:sldLayoutId id="2147483651" r:id="rId5"/>
    <p:sldLayoutId id="2147483671" r:id="rId6"/>
    <p:sldLayoutId id="2147483672" r:id="rId7"/>
    <p:sldLayoutId id="2147483655" r:id="rId8"/>
    <p:sldLayoutId id="2147483674" r:id="rId9"/>
    <p:sldLayoutId id="2147483665" r:id="rId10"/>
    <p:sldLayoutId id="2147483654" r:id="rId11"/>
    <p:sldLayoutId id="2147483650" r:id="rId12"/>
    <p:sldLayoutId id="2147483667" r:id="rId13"/>
    <p:sldLayoutId id="2147483653" r:id="rId14"/>
    <p:sldLayoutId id="2147483652" r:id="rId15"/>
    <p:sldLayoutId id="2147483664" r:id="rId16"/>
    <p:sldLayoutId id="2147483660" r:id="rId17"/>
    <p:sldLayoutId id="2147483673" r:id="rId18"/>
    <p:sldLayoutId id="2147483657" r:id="rId19"/>
    <p:sldLayoutId id="2147483663" r:id="rId20"/>
    <p:sldLayoutId id="2147483666" r:id="rId2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0" userDrawn="1">
          <p15:clr>
            <a:srgbClr val="F26B43"/>
          </p15:clr>
        </p15:guide>
        <p15:guide id="2" pos="7440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  <p15:guide id="4" orient="horz" pos="864" userDrawn="1">
          <p15:clr>
            <a:srgbClr val="F26B43"/>
          </p15:clr>
        </p15:guide>
        <p15:guide id="5" orient="horz" pos="1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937" y="2154117"/>
            <a:ext cx="9598270" cy="1342118"/>
          </a:xfrm>
        </p:spPr>
        <p:txBody>
          <a:bodyPr>
            <a:noAutofit/>
          </a:bodyPr>
          <a:lstStyle/>
          <a:p>
            <a:pPr algn="l"/>
            <a:r>
              <a:rPr lang="en-US" sz="4000" i="1" dirty="0"/>
              <a:t>MSCHE Self-Study Process</a:t>
            </a:r>
            <a:br>
              <a:rPr lang="en-US" sz="4000" i="1" dirty="0"/>
            </a:br>
            <a:r>
              <a:rPr lang="en-US" sz="3200" i="1" dirty="0"/>
              <a:t>Skidmore College</a:t>
            </a:r>
          </a:p>
        </p:txBody>
      </p:sp>
    </p:spTree>
    <p:extLst>
      <p:ext uri="{BB962C8B-B14F-4D97-AF65-F5344CB8AC3E}">
        <p14:creationId xmlns:p14="http://schemas.microsoft.com/office/powerpoint/2010/main" val="13015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Accreditation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AF418-F643-CBB1-81A5-C19A14C2156D}"/>
              </a:ext>
            </a:extLst>
          </p:cNvPr>
          <p:cNvSpPr txBox="1"/>
          <p:nvPr/>
        </p:nvSpPr>
        <p:spPr>
          <a:xfrm>
            <a:off x="835742" y="1681316"/>
            <a:ext cx="96159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Middle States Commission on Higher Education (MSCHE) is one of 8 institutional accrediting agencies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Skidmore’s accreditation was last reaffirmed in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Next accreditation team visit is Spring 2026 using revised standards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Accreditation now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every 8 years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2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9149"/>
            <a:ext cx="11430000" cy="9144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Skidmore Middle States Self-Study Timeline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EA6D1C-FA29-494D-8552-270B11702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730628"/>
              </p:ext>
            </p:extLst>
          </p:nvPr>
        </p:nvGraphicFramePr>
        <p:xfrm>
          <a:off x="1986235" y="1145742"/>
          <a:ext cx="8240078" cy="419005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389784">
                  <a:extLst>
                    <a:ext uri="{9D8B030D-6E8A-4147-A177-3AD203B41FA5}">
                      <a16:colId xmlns:a16="http://schemas.microsoft.com/office/drawing/2014/main" val="3133594187"/>
                    </a:ext>
                  </a:extLst>
                </a:gridCol>
                <a:gridCol w="5850294">
                  <a:extLst>
                    <a:ext uri="{9D8B030D-6E8A-4147-A177-3AD203B41FA5}">
                      <a16:colId xmlns:a16="http://schemas.microsoft.com/office/drawing/2014/main" val="4260841895"/>
                    </a:ext>
                  </a:extLst>
                </a:gridCol>
              </a:tblGrid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Fall 2023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MSCHE Self-Study Institute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280111"/>
                  </a:ext>
                </a:extLst>
              </a:tr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January 2024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MSCHE VP Liaison Conversation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3001228"/>
                  </a:ext>
                </a:extLst>
              </a:tr>
              <a:tr h="1020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Spring 2024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Working Groups Formed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Draft Self-Study Design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Templates and Charge Prepared for Working Groups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Kick-Off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325460"/>
                  </a:ext>
                </a:extLst>
              </a:tr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April 16, 2024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MSCHE Self-Study Design Due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5545628"/>
                  </a:ext>
                </a:extLst>
              </a:tr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April 30, 2024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MSCHE VP Liaison Visit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7552204"/>
                  </a:ext>
                </a:extLst>
              </a:tr>
              <a:tr h="718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Fall 2024-Spring 2025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Working Groups Create Self-Study Outline &amp; Collect Evidence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Identify Strengths and Areas for Improvement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Develop Conclusions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6301201"/>
                  </a:ext>
                </a:extLst>
              </a:tr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Summer 2025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Self-Study Written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6302788"/>
                  </a:ext>
                </a:extLst>
              </a:tr>
              <a:tr h="718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Fall 2025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Finalize Self-Study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Working Group Feedback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Community Feedback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380660"/>
                  </a:ext>
                </a:extLst>
              </a:tr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Fall 2025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Evaluation Chair Visit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432626"/>
                  </a:ext>
                </a:extLst>
              </a:tr>
              <a:tr h="2395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Spring 2026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MSCHE Team Visit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1319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23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 Committee Members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AF418-F643-CBB1-81A5-C19A14C2156D}"/>
              </a:ext>
            </a:extLst>
          </p:cNvPr>
          <p:cNvSpPr txBox="1"/>
          <p:nvPr/>
        </p:nvSpPr>
        <p:spPr>
          <a:xfrm>
            <a:off x="143838" y="1589954"/>
            <a:ext cx="12048162" cy="311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Dorothy Mosby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Dean of Faculty/Vice-President for Academic Affairs (Co-chair)</a:t>
            </a:r>
            <a:endParaRPr lang="en-US" sz="1800" dirty="0">
              <a:solidFill>
                <a:schemeClr val="bg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Kelly Sheppard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Faculty Director of Assessment, Associate Professor of Chemistry (Co-chair)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Co-Chair Working Group 3</a:t>
            </a:r>
            <a:endParaRPr lang="en-US" sz="1800" dirty="0">
              <a:solidFill>
                <a:schemeClr val="bg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Amy Tweedy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Institutional Effectiveness Specialist, Accreditation Liaison Officer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Co-chair Working Group 1</a:t>
            </a:r>
            <a:endParaRPr lang="en-US" sz="1800" dirty="0">
              <a:solidFill>
                <a:schemeClr val="bg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Beau Breslin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Professor of Political Science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Co-chair Working Group 2</a:t>
            </a:r>
            <a:endParaRPr lang="en-US" sz="1800" dirty="0">
              <a:solidFill>
                <a:schemeClr val="bg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Julia Routbort Baskin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Associate Dean of Student Affairs for Health and Wellness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Co-chair Working Group 4</a:t>
            </a:r>
            <a:endParaRPr lang="en-US" sz="1800" dirty="0">
              <a:solidFill>
                <a:schemeClr val="bg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Joshua Woodfork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Vice President for Strategic Planning and Institutional Diversity</a:t>
            </a:r>
            <a:endParaRPr lang="en-US" sz="1800" dirty="0">
              <a:solidFill>
                <a:schemeClr val="bg1">
                  <a:lumMod val="50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Joseph Stankovich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Director of Institutional Research</a:t>
            </a:r>
            <a:endParaRPr lang="en-US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5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95943"/>
            <a:ext cx="11430000" cy="914400"/>
          </a:xfrm>
        </p:spPr>
        <p:txBody>
          <a:bodyPr/>
          <a:lstStyle/>
          <a:p>
            <a:r>
              <a:rPr lang="en-US" dirty="0"/>
              <a:t>Working Group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08E2F1-627D-4801-BF41-6646C70927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0999" y="961053"/>
            <a:ext cx="11430000" cy="11087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Standard 1: Mission and Goals /</a:t>
            </a:r>
          </a:p>
          <a:p>
            <a:pPr algn="ctr"/>
            <a:r>
              <a:rPr lang="en-US" dirty="0"/>
              <a:t>Standard 6: Planning &amp; Resources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DB004B-AD1F-4D3E-8597-1AE06A9905BB}"/>
              </a:ext>
            </a:extLst>
          </p:cNvPr>
          <p:cNvSpPr txBox="1"/>
          <p:nvPr/>
        </p:nvSpPr>
        <p:spPr>
          <a:xfrm>
            <a:off x="381000" y="2321767"/>
            <a:ext cx="10862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Amy Tweedy – Institutional Effectiveness Specialist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Tarah Rowse – Director of Sustainability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Pat Fehling – Associate Dean of the Faculty (Faculty Affairs &amp; Infrastructure), Professor of HHPS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Amy Frappier – Associate Professor of Geosciences, CEPP Representative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Kyle Bernard – Assistant Vice President for Finance and Controller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Dan Rodecker – Assistant Vice President for Facilities and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Beth DuPont – Director of Learning Experience Design and Digital Scholarship Support (LEDS)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Adam Wald – Associate Director, Advancement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Beth Post – Director of 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María Lander – Professor of Spanish, Chair of World Languages &amp; Literatures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Christopher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Emdin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Director of the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Schupf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Family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IdeaLab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7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0575"/>
            <a:ext cx="11430000" cy="914400"/>
          </a:xfrm>
        </p:spPr>
        <p:txBody>
          <a:bodyPr/>
          <a:lstStyle/>
          <a:p>
            <a:r>
              <a:rPr lang="en-US" dirty="0"/>
              <a:t>Working Group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AF418-F643-CBB1-81A5-C19A14C2156D}"/>
              </a:ext>
            </a:extLst>
          </p:cNvPr>
          <p:cNvSpPr txBox="1"/>
          <p:nvPr/>
        </p:nvSpPr>
        <p:spPr>
          <a:xfrm>
            <a:off x="381000" y="1194975"/>
            <a:ext cx="9615948" cy="956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</a:rPr>
              <a:t>Standard 2: Ethics and Integrity /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</a:rPr>
              <a:t>Standard 7: Governance, Leadership, and Administration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9CE31-9385-4E2C-AD8E-35FF5DEBEEE4}"/>
              </a:ext>
            </a:extLst>
          </p:cNvPr>
          <p:cNvSpPr txBox="1"/>
          <p:nvPr/>
        </p:nvSpPr>
        <p:spPr>
          <a:xfrm>
            <a:off x="381000" y="2321767"/>
            <a:ext cx="108623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Beau Breslin – Professor of Political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Ting Li – Associate Professor of Management &amp; Business, FEC Representative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Julie Delay – Director of Human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Janet Casey – Associate Dean of the Faculty (Diversity &amp; Faculty Affairs), Professor of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Aiwu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Zhao – Associate Professor of Management &amp; Business, CIGU Representative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Julia Marco – OCM Director of Marketing and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Joel Aure – Title IX Coordinator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Deanna Doughty – Director of Admissions Strategy &amp; Outreach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CAFR Representative as needed to discuss academic freedom</a:t>
            </a:r>
          </a:p>
        </p:txBody>
      </p:sp>
    </p:spTree>
    <p:extLst>
      <p:ext uri="{BB962C8B-B14F-4D97-AF65-F5344CB8AC3E}">
        <p14:creationId xmlns:p14="http://schemas.microsoft.com/office/powerpoint/2010/main" val="3732452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35280"/>
            <a:ext cx="11430000" cy="914400"/>
          </a:xfrm>
        </p:spPr>
        <p:txBody>
          <a:bodyPr/>
          <a:lstStyle/>
          <a:p>
            <a:r>
              <a:rPr lang="en-US" dirty="0"/>
              <a:t>Working Group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AF418-F643-CBB1-81A5-C19A14C2156D}"/>
              </a:ext>
            </a:extLst>
          </p:cNvPr>
          <p:cNvSpPr txBox="1"/>
          <p:nvPr/>
        </p:nvSpPr>
        <p:spPr>
          <a:xfrm>
            <a:off x="380999" y="1149680"/>
            <a:ext cx="10731759" cy="956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</a:rPr>
              <a:t>Standard 3: Design and Delivery of the Student Learning Experience /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</a:rPr>
              <a:t>Standard 5: Educational Effectiveness Assessment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07E326-0C4A-42E3-904A-D0AEEDB8432D}"/>
              </a:ext>
            </a:extLst>
          </p:cNvPr>
          <p:cNvSpPr txBox="1"/>
          <p:nvPr/>
        </p:nvSpPr>
        <p:spPr>
          <a:xfrm>
            <a:off x="315684" y="2245556"/>
            <a:ext cx="10862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Kelly Sheppard – Associate Professor of Chemistry, Faculty Director of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Dorothy Mosby – Dean of the Faculty and Vice President for Academic Affairs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Maggie Greaves Ozgur – Associate Professor of English, CC Representative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Robert Parke-Harrison – Professor of Art, CEPP Representative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Hope Casto – Chair and Associate Professor of Education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Óscar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Pérez-Hernandez – Associate Professor of Spanish, Program Director Latin American, Caribbean, and Latinx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Beck Krefting – CLTL Director, Professor of American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Jennifer Moore – Social Science Librarian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Ben Harwood – Learning Experience Designer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Michael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Janairo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Tang Senior Manager of Communications and Strategic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TBD – Student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332335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4667"/>
            <a:ext cx="11430000" cy="914400"/>
          </a:xfrm>
        </p:spPr>
        <p:txBody>
          <a:bodyPr/>
          <a:lstStyle/>
          <a:p>
            <a:r>
              <a:rPr lang="en-US" dirty="0"/>
              <a:t>Working Group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AF418-F643-CBB1-81A5-C19A14C2156D}"/>
              </a:ext>
            </a:extLst>
          </p:cNvPr>
          <p:cNvSpPr txBox="1"/>
          <p:nvPr/>
        </p:nvSpPr>
        <p:spPr>
          <a:xfrm>
            <a:off x="1288026" y="1091682"/>
            <a:ext cx="9615948" cy="1351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</a:rPr>
              <a:t>Standard 4: Support of the Student Experience /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</a:rPr>
              <a:t>Standard 5: Contribute to Educational Assessment Where Appropriate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A5FA14-14EC-407D-84B9-D26976CF2DFA}"/>
              </a:ext>
            </a:extLst>
          </p:cNvPr>
          <p:cNvSpPr txBox="1"/>
          <p:nvPr/>
        </p:nvSpPr>
        <p:spPr>
          <a:xfrm>
            <a:off x="381000" y="2439258"/>
            <a:ext cx="1143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Julia Routbort Baskin – Associate Dean of Student Affairs for Health and Wellness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Corey Freeman-Gallant – Associate Dean of the Faculty (Student Academic Affairs), Professor of Biology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Rachel Roe-Dale – FYE Director, Professor of Mathematics &amp;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Ryan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Homsey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Director of the Office of Academic Advising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Janessa Dunn – Director of Admissions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Adam Cottle – Catalog and Metadata Librarian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Aurélie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Matheron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– Assistant Professor of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Jamin Totino – Associate Dean of Student Affairs and Director of Student Academic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Gail Cummings-Danson – Assistant Vice President for Student Affairs and Director of 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Shannon Rodriguez – Executive Director of Career Development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Christina Montville – Assistant Vice President for the Residential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Cori Filson – Director of Off Campus Study and Exchanges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TBD – Student Representative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8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MSCHE- VP Liaison Campus Visit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685935"/>
            <a:ext cx="11430000" cy="3972037"/>
          </a:xfrm>
        </p:spPr>
        <p:txBody>
          <a:bodyPr>
            <a:normAutofit/>
          </a:bodyPr>
          <a:lstStyle/>
          <a:p>
            <a:pPr algn="ctr"/>
            <a:endParaRPr lang="en-US" sz="3000" b="1" i="1" dirty="0"/>
          </a:p>
          <a:p>
            <a:pPr algn="ctr"/>
            <a:r>
              <a:rPr lang="en-US" sz="3000" b="1" dirty="0"/>
              <a:t>April 30 </a:t>
            </a:r>
          </a:p>
          <a:p>
            <a:pPr algn="ctr"/>
            <a:r>
              <a:rPr lang="en-US" sz="3000" b="1" dirty="0"/>
              <a:t>1:00-1:45 pm </a:t>
            </a:r>
          </a:p>
          <a:p>
            <a:pPr algn="ctr"/>
            <a:r>
              <a:rPr lang="en-US" sz="3000" b="1" dirty="0"/>
              <a:t>Open Forum for staff, faculty and students to learn more about the accreditation process</a:t>
            </a:r>
          </a:p>
          <a:p>
            <a:pPr algn="ctr"/>
            <a:r>
              <a:rPr lang="en-US" sz="3000" b="1" dirty="0"/>
              <a:t>2</a:t>
            </a:r>
            <a:r>
              <a:rPr lang="en-US" sz="3000" b="1" baseline="30000" dirty="0"/>
              <a:t>nd</a:t>
            </a:r>
            <a:r>
              <a:rPr lang="en-US" sz="3000" b="1" dirty="0"/>
              <a:t> floor – Murray-</a:t>
            </a:r>
            <a:r>
              <a:rPr lang="en-US" sz="3000" b="1" dirty="0" err="1"/>
              <a:t>Aikins</a:t>
            </a:r>
            <a:r>
              <a:rPr lang="en-US" sz="3000" b="1" dirty="0"/>
              <a:t> Dining Hall</a:t>
            </a:r>
          </a:p>
        </p:txBody>
      </p:sp>
    </p:spTree>
    <p:extLst>
      <p:ext uri="{BB962C8B-B14F-4D97-AF65-F5344CB8AC3E}">
        <p14:creationId xmlns:p14="http://schemas.microsoft.com/office/powerpoint/2010/main" val="136684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Skidmore Branding">
      <a:dk1>
        <a:srgbClr val="FFFFFF"/>
      </a:dk1>
      <a:lt1>
        <a:srgbClr val="006853"/>
      </a:lt1>
      <a:dk2>
        <a:srgbClr val="FFFFFF"/>
      </a:dk2>
      <a:lt2>
        <a:srgbClr val="000000"/>
      </a:lt2>
      <a:accent1>
        <a:srgbClr val="006853"/>
      </a:accent1>
      <a:accent2>
        <a:srgbClr val="FFD200"/>
      </a:accent2>
      <a:accent3>
        <a:srgbClr val="F38B00"/>
      </a:accent3>
      <a:accent4>
        <a:srgbClr val="F3C417"/>
      </a:accent4>
      <a:accent5>
        <a:srgbClr val="82BC00"/>
      </a:accent5>
      <a:accent6>
        <a:srgbClr val="006853"/>
      </a:accent6>
      <a:hlink>
        <a:srgbClr val="F38B00"/>
      </a:hlink>
      <a:folHlink>
        <a:srgbClr val="F38B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idmorePresentation" id="{A995FD04-683D-FC44-BE4A-EDAA588A0053}" vid="{C118F1D1-7632-1C43-80FB-3A492C1825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10541</TotalTime>
  <Words>782</Words>
  <Application>Microsoft Office PowerPoint</Application>
  <PresentationFormat>Widescreen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Roboto Condensed Light</vt:lpstr>
      <vt:lpstr>Symbol</vt:lpstr>
      <vt:lpstr>Parallax</vt:lpstr>
      <vt:lpstr>MSCHE Self-Study Process Skidmore College</vt:lpstr>
      <vt:lpstr>Overview of Accreditation</vt:lpstr>
      <vt:lpstr>Skidmore Middle States Self-Study Timeline</vt:lpstr>
      <vt:lpstr>Steering Committee Members</vt:lpstr>
      <vt:lpstr>Working Group 1</vt:lpstr>
      <vt:lpstr>Working Group 2</vt:lpstr>
      <vt:lpstr>Working Group 3</vt:lpstr>
      <vt:lpstr>Working Group 4</vt:lpstr>
      <vt:lpstr>MSCHE- VP Liaison Campus Visit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Haas</dc:creator>
  <cp:lastModifiedBy>Amy Tweedy</cp:lastModifiedBy>
  <cp:revision>178</cp:revision>
  <cp:lastPrinted>2019-05-21T19:48:53Z</cp:lastPrinted>
  <dcterms:created xsi:type="dcterms:W3CDTF">2016-06-21T17:47:48Z</dcterms:created>
  <dcterms:modified xsi:type="dcterms:W3CDTF">2024-03-27T16:30:48Z</dcterms:modified>
</cp:coreProperties>
</file>