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Lst>
  <p:notesMasterIdLst>
    <p:notesMasterId r:id="rId10"/>
  </p:notesMasterIdLst>
  <p:sldIdLst>
    <p:sldId id="257" r:id="rId5"/>
    <p:sldId id="288" r:id="rId6"/>
    <p:sldId id="292" r:id="rId7"/>
    <p:sldId id="527" r:id="rId8"/>
    <p:sldId id="29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3E"/>
    <a:srgbClr val="007C64"/>
    <a:srgbClr val="0068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95" autoAdjust="0"/>
    <p:restoredTop sz="82105" autoAdjust="0"/>
  </p:normalViewPr>
  <p:slideViewPr>
    <p:cSldViewPr snapToGrid="0" snapToObjects="1">
      <p:cViewPr varScale="1">
        <p:scale>
          <a:sx n="94" d="100"/>
          <a:sy n="94" d="100"/>
        </p:scale>
        <p:origin x="17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Delay" userId="474c6118-2478-40fe-a732-e0bc56142a5a" providerId="ADAL" clId="{576E73CF-DEB5-41B5-B020-912FB39176FB}"/>
    <pc:docChg chg="delSld modSld">
      <pc:chgData name="Julie Delay" userId="474c6118-2478-40fe-a732-e0bc56142a5a" providerId="ADAL" clId="{576E73CF-DEB5-41B5-B020-912FB39176FB}" dt="2024-04-05T16:02:55.200" v="102" actId="20577"/>
      <pc:docMkLst>
        <pc:docMk/>
      </pc:docMkLst>
      <pc:sldChg chg="modSp">
        <pc:chgData name="Julie Delay" userId="474c6118-2478-40fe-a732-e0bc56142a5a" providerId="ADAL" clId="{576E73CF-DEB5-41B5-B020-912FB39176FB}" dt="2024-04-05T14:08:21.372" v="15" actId="20577"/>
        <pc:sldMkLst>
          <pc:docMk/>
          <pc:sldMk cId="236135084" sldId="257"/>
        </pc:sldMkLst>
        <pc:spChg chg="mod">
          <ac:chgData name="Julie Delay" userId="474c6118-2478-40fe-a732-e0bc56142a5a" providerId="ADAL" clId="{576E73CF-DEB5-41B5-B020-912FB39176FB}" dt="2024-04-05T14:08:21.372" v="15" actId="20577"/>
          <ac:spMkLst>
            <pc:docMk/>
            <pc:sldMk cId="236135084" sldId="257"/>
            <ac:spMk id="7" creationId="{435D40D9-CB56-4984-AAC5-5A22FB0B0B73}"/>
          </ac:spMkLst>
        </pc:spChg>
      </pc:sldChg>
      <pc:sldChg chg="modSp">
        <pc:chgData name="Julie Delay" userId="474c6118-2478-40fe-a732-e0bc56142a5a" providerId="ADAL" clId="{576E73CF-DEB5-41B5-B020-912FB39176FB}" dt="2024-04-05T16:02:55.200" v="102" actId="20577"/>
        <pc:sldMkLst>
          <pc:docMk/>
          <pc:sldMk cId="1602585397" sldId="288"/>
        </pc:sldMkLst>
        <pc:spChg chg="mod">
          <ac:chgData name="Julie Delay" userId="474c6118-2478-40fe-a732-e0bc56142a5a" providerId="ADAL" clId="{576E73CF-DEB5-41B5-B020-912FB39176FB}" dt="2024-04-05T14:08:30.038" v="31" actId="20577"/>
          <ac:spMkLst>
            <pc:docMk/>
            <pc:sldMk cId="1602585397" sldId="288"/>
            <ac:spMk id="2" creationId="{EF7E5D19-1B72-E8C6-67DA-E0EC71BB1B7B}"/>
          </ac:spMkLst>
        </pc:spChg>
        <pc:spChg chg="mod">
          <ac:chgData name="Julie Delay" userId="474c6118-2478-40fe-a732-e0bc56142a5a" providerId="ADAL" clId="{576E73CF-DEB5-41B5-B020-912FB39176FB}" dt="2024-04-05T16:02:55.200" v="102" actId="20577"/>
          <ac:spMkLst>
            <pc:docMk/>
            <pc:sldMk cId="1602585397" sldId="288"/>
            <ac:spMk id="3" creationId="{EFCF9D99-50C1-2C44-3663-5119D69015D2}"/>
          </ac:spMkLst>
        </pc:spChg>
      </pc:sldChg>
      <pc:sldChg chg="del">
        <pc:chgData name="Julie Delay" userId="474c6118-2478-40fe-a732-e0bc56142a5a" providerId="ADAL" clId="{576E73CF-DEB5-41B5-B020-912FB39176FB}" dt="2024-04-05T14:11:29.672" v="88" actId="2696"/>
        <pc:sldMkLst>
          <pc:docMk/>
          <pc:sldMk cId="3460199933" sldId="291"/>
        </pc:sldMkLst>
      </pc:sldChg>
    </pc:docChg>
  </pc:docChgLst>
  <pc:docChgLst>
    <pc:chgData name="Julie Delay" userId="474c6118-2478-40fe-a732-e0bc56142a5a" providerId="ADAL" clId="{A578C76B-F2A4-4734-A9E9-9EF41DDC694F}"/>
    <pc:docChg chg="custSel addSld delSld modSld sldOrd">
      <pc:chgData name="Julie Delay" userId="474c6118-2478-40fe-a732-e0bc56142a5a" providerId="ADAL" clId="{A578C76B-F2A4-4734-A9E9-9EF41DDC694F}" dt="2024-04-04T20:30:57.357" v="544"/>
      <pc:docMkLst>
        <pc:docMk/>
      </pc:docMkLst>
      <pc:sldChg chg="modSp">
        <pc:chgData name="Julie Delay" userId="474c6118-2478-40fe-a732-e0bc56142a5a" providerId="ADAL" clId="{A578C76B-F2A4-4734-A9E9-9EF41DDC694F}" dt="2024-04-04T20:02:51.635" v="60" actId="20577"/>
        <pc:sldMkLst>
          <pc:docMk/>
          <pc:sldMk cId="236135084" sldId="257"/>
        </pc:sldMkLst>
        <pc:spChg chg="mod">
          <ac:chgData name="Julie Delay" userId="474c6118-2478-40fe-a732-e0bc56142a5a" providerId="ADAL" clId="{A578C76B-F2A4-4734-A9E9-9EF41DDC694F}" dt="2024-04-04T20:02:36.968" v="7" actId="20577"/>
          <ac:spMkLst>
            <pc:docMk/>
            <pc:sldMk cId="236135084" sldId="257"/>
            <ac:spMk id="7" creationId="{435D40D9-CB56-4984-AAC5-5A22FB0B0B73}"/>
          </ac:spMkLst>
        </pc:spChg>
        <pc:spChg chg="mod">
          <ac:chgData name="Julie Delay" userId="474c6118-2478-40fe-a732-e0bc56142a5a" providerId="ADAL" clId="{A578C76B-F2A4-4734-A9E9-9EF41DDC694F}" dt="2024-04-04T20:02:51.635" v="60" actId="20577"/>
          <ac:spMkLst>
            <pc:docMk/>
            <pc:sldMk cId="236135084" sldId="257"/>
            <ac:spMk id="8" creationId="{64DD79D4-306F-4446-99C7-3A3E966143A7}"/>
          </ac:spMkLst>
        </pc:spChg>
      </pc:sldChg>
      <pc:sldChg chg="modSp modAnim">
        <pc:chgData name="Julie Delay" userId="474c6118-2478-40fe-a732-e0bc56142a5a" providerId="ADAL" clId="{A578C76B-F2A4-4734-A9E9-9EF41DDC694F}" dt="2024-04-04T20:18:01.591" v="185" actId="20577"/>
        <pc:sldMkLst>
          <pc:docMk/>
          <pc:sldMk cId="1602585397" sldId="288"/>
        </pc:sldMkLst>
        <pc:spChg chg="mod">
          <ac:chgData name="Julie Delay" userId="474c6118-2478-40fe-a732-e0bc56142a5a" providerId="ADAL" clId="{A578C76B-F2A4-4734-A9E9-9EF41DDC694F}" dt="2024-04-04T20:17:32.120" v="172" actId="20577"/>
          <ac:spMkLst>
            <pc:docMk/>
            <pc:sldMk cId="1602585397" sldId="288"/>
            <ac:spMk id="2" creationId="{EF7E5D19-1B72-E8C6-67DA-E0EC71BB1B7B}"/>
          </ac:spMkLst>
        </pc:spChg>
        <pc:spChg chg="mod">
          <ac:chgData name="Julie Delay" userId="474c6118-2478-40fe-a732-e0bc56142a5a" providerId="ADAL" clId="{A578C76B-F2A4-4734-A9E9-9EF41DDC694F}" dt="2024-04-04T20:18:01.591" v="185" actId="20577"/>
          <ac:spMkLst>
            <pc:docMk/>
            <pc:sldMk cId="1602585397" sldId="288"/>
            <ac:spMk id="3" creationId="{EFCF9D99-50C1-2C44-3663-5119D69015D2}"/>
          </ac:spMkLst>
        </pc:spChg>
      </pc:sldChg>
      <pc:sldChg chg="modSp del">
        <pc:chgData name="Julie Delay" userId="474c6118-2478-40fe-a732-e0bc56142a5a" providerId="ADAL" clId="{A578C76B-F2A4-4734-A9E9-9EF41DDC694F}" dt="2024-04-04T20:18:17.220" v="186" actId="2696"/>
        <pc:sldMkLst>
          <pc:docMk/>
          <pc:sldMk cId="4149746133" sldId="290"/>
        </pc:sldMkLst>
        <pc:spChg chg="mod">
          <ac:chgData name="Julie Delay" userId="474c6118-2478-40fe-a732-e0bc56142a5a" providerId="ADAL" clId="{A578C76B-F2A4-4734-A9E9-9EF41DDC694F}" dt="2024-04-04T20:11:20.943" v="81" actId="20577"/>
          <ac:spMkLst>
            <pc:docMk/>
            <pc:sldMk cId="4149746133" sldId="290"/>
            <ac:spMk id="3" creationId="{EFCF9D99-50C1-2C44-3663-5119D69015D2}"/>
          </ac:spMkLst>
        </pc:spChg>
      </pc:sldChg>
      <pc:sldChg chg="modTransition">
        <pc:chgData name="Julie Delay" userId="474c6118-2478-40fe-a732-e0bc56142a5a" providerId="ADAL" clId="{A578C76B-F2A4-4734-A9E9-9EF41DDC694F}" dt="2024-04-04T20:19:24.909" v="209"/>
        <pc:sldMkLst>
          <pc:docMk/>
          <pc:sldMk cId="3460199933" sldId="291"/>
        </pc:sldMkLst>
      </pc:sldChg>
      <pc:sldChg chg="modSp ord modNotesTx">
        <pc:chgData name="Julie Delay" userId="474c6118-2478-40fe-a732-e0bc56142a5a" providerId="ADAL" clId="{A578C76B-F2A4-4734-A9E9-9EF41DDC694F}" dt="2024-04-04T20:30:57.357" v="544"/>
        <pc:sldMkLst>
          <pc:docMk/>
          <pc:sldMk cId="3462643025" sldId="292"/>
        </pc:sldMkLst>
        <pc:spChg chg="mod">
          <ac:chgData name="Julie Delay" userId="474c6118-2478-40fe-a732-e0bc56142a5a" providerId="ADAL" clId="{A578C76B-F2A4-4734-A9E9-9EF41DDC694F}" dt="2024-04-04T20:30:26.040" v="542" actId="20577"/>
          <ac:spMkLst>
            <pc:docMk/>
            <pc:sldMk cId="3462643025" sldId="292"/>
            <ac:spMk id="3" creationId="{EFCF9D99-50C1-2C44-3663-5119D69015D2}"/>
          </ac:spMkLst>
        </pc:spChg>
      </pc:sldChg>
      <pc:sldChg chg="ord">
        <pc:chgData name="Julie Delay" userId="474c6118-2478-40fe-a732-e0bc56142a5a" providerId="ADAL" clId="{A578C76B-F2A4-4734-A9E9-9EF41DDC694F}" dt="2024-04-04T20:26:03.339" v="282"/>
        <pc:sldMkLst>
          <pc:docMk/>
          <pc:sldMk cId="3471580190" sldId="293"/>
        </pc:sldMkLst>
      </pc:sldChg>
      <pc:sldChg chg="modSp add del">
        <pc:chgData name="Julie Delay" userId="474c6118-2478-40fe-a732-e0bc56142a5a" providerId="ADAL" clId="{A578C76B-F2A4-4734-A9E9-9EF41DDC694F}" dt="2024-04-04T20:06:54.902" v="64" actId="2696"/>
        <pc:sldMkLst>
          <pc:docMk/>
          <pc:sldMk cId="2318428729" sldId="294"/>
        </pc:sldMkLst>
        <pc:spChg chg="mod">
          <ac:chgData name="Julie Delay" userId="474c6118-2478-40fe-a732-e0bc56142a5a" providerId="ADAL" clId="{A578C76B-F2A4-4734-A9E9-9EF41DDC694F}" dt="2024-04-04T20:06:49.192" v="62" actId="20577"/>
          <ac:spMkLst>
            <pc:docMk/>
            <pc:sldMk cId="2318428729" sldId="294"/>
            <ac:spMk id="3" creationId="{EFCF9D99-50C1-2C44-3663-5119D69015D2}"/>
          </ac:spMkLst>
        </pc:spChg>
      </pc:sldChg>
      <pc:sldChg chg="modSp add ord modNotesTx">
        <pc:chgData name="Julie Delay" userId="474c6118-2478-40fe-a732-e0bc56142a5a" providerId="ADAL" clId="{A578C76B-F2A4-4734-A9E9-9EF41DDC694F}" dt="2024-04-04T20:30:50.440" v="543"/>
        <pc:sldMkLst>
          <pc:docMk/>
          <pc:sldMk cId="1186089402" sldId="527"/>
        </pc:sldMkLst>
        <pc:graphicFrameChg chg="modGraphic">
          <ac:chgData name="Julie Delay" userId="474c6118-2478-40fe-a732-e0bc56142a5a" providerId="ADAL" clId="{A578C76B-F2A4-4734-A9E9-9EF41DDC694F}" dt="2024-04-04T20:18:55.487" v="208" actId="113"/>
          <ac:graphicFrameMkLst>
            <pc:docMk/>
            <pc:sldMk cId="1186089402" sldId="527"/>
            <ac:graphicFrameMk id="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5DDECA-CA37-3B45-B429-E2150B3B331C}" type="datetimeFigureOut">
              <a:rPr lang="en-US" smtClean="0"/>
              <a:t>4/5/2024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3C9AB-083C-7A47-BDB2-DF06409DD803}" type="slidenum">
              <a:rPr lang="en-US" smtClean="0"/>
              <a:t>‹#›</a:t>
            </a:fld>
            <a:endParaRPr lang="en-US"/>
          </a:p>
        </p:txBody>
      </p:sp>
    </p:spTree>
    <p:extLst>
      <p:ext uri="{BB962C8B-B14F-4D97-AF65-F5344CB8AC3E}">
        <p14:creationId xmlns:p14="http://schemas.microsoft.com/office/powerpoint/2010/main" val="169435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83C9AB-083C-7A47-BDB2-DF06409DD803}" type="slidenum">
              <a:rPr lang="en-US" smtClean="0"/>
              <a:t>0</a:t>
            </a:fld>
            <a:endParaRPr lang="en-US"/>
          </a:p>
        </p:txBody>
      </p:sp>
    </p:spTree>
    <p:extLst>
      <p:ext uri="{BB962C8B-B14F-4D97-AF65-F5344CB8AC3E}">
        <p14:creationId xmlns:p14="http://schemas.microsoft.com/office/powerpoint/2010/main" val="73877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Transition Guide – THIS IS YOUR TRANSITION GUIDE! MAILED TO YOUR HOME ADDRESS. PLEASE READ IT. VALUABLE INFORMATION FOR CURRENT PARTICIPANTS WITH BOTH TIAA AND VANGUARD INVESTMENTS. </a:t>
            </a:r>
            <a:endParaRPr lang="en-US" sz="2000" i="1" dirty="0"/>
          </a:p>
          <a:p>
            <a:endParaRPr lang="en-US" sz="2000" dirty="0"/>
          </a:p>
          <a:p>
            <a:r>
              <a:rPr lang="en-US" sz="2000" dirty="0"/>
              <a:t>TIAA Information Sessions &amp; Individual Advising – </a:t>
            </a:r>
            <a:r>
              <a:rPr lang="en-US" sz="2000" i="1" dirty="0"/>
              <a:t>SWB reminders, direct emails, posting for UPSEU</a:t>
            </a:r>
          </a:p>
          <a:p>
            <a:endParaRPr lang="en-US" b="1" dirty="0">
              <a:solidFill>
                <a:srgbClr val="FF0000"/>
              </a:solidFill>
            </a:endParaRPr>
          </a:p>
        </p:txBody>
      </p:sp>
      <p:sp>
        <p:nvSpPr>
          <p:cNvPr id="4" name="Slide Number Placeholder 3"/>
          <p:cNvSpPr>
            <a:spLocks noGrp="1"/>
          </p:cNvSpPr>
          <p:nvPr>
            <p:ph type="sldNum" sz="quarter" idx="5"/>
          </p:nvPr>
        </p:nvSpPr>
        <p:spPr/>
        <p:txBody>
          <a:bodyPr/>
          <a:lstStyle/>
          <a:p>
            <a:fld id="{DE83C9AB-083C-7A47-BDB2-DF06409DD803}" type="slidenum">
              <a:rPr lang="en-US" smtClean="0"/>
              <a:t>2</a:t>
            </a:fld>
            <a:endParaRPr lang="en-US"/>
          </a:p>
        </p:txBody>
      </p:sp>
    </p:spTree>
    <p:extLst>
      <p:ext uri="{BB962C8B-B14F-4D97-AF65-F5344CB8AC3E}">
        <p14:creationId xmlns:p14="http://schemas.microsoft.com/office/powerpoint/2010/main" val="6157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6788" y="720725"/>
            <a:ext cx="5119687" cy="2881313"/>
          </a:xfrm>
        </p:spPr>
      </p:sp>
      <p:sp>
        <p:nvSpPr>
          <p:cNvPr id="3" name="Notes Placeholder 2"/>
          <p:cNvSpPr>
            <a:spLocks noGrp="1"/>
          </p:cNvSpPr>
          <p:nvPr>
            <p:ph type="body" idx="1"/>
          </p:nvPr>
        </p:nvSpPr>
        <p:spPr/>
        <p:txBody>
          <a:bodyPr/>
          <a:lstStyle/>
          <a:p>
            <a:r>
              <a:rPr lang="en-US" dirty="0"/>
              <a:t>There is a scheduled transition period from April 28-May 17, so let’s take a moment to walk through the key dates:</a:t>
            </a:r>
          </a:p>
          <a:p>
            <a:endParaRPr lang="en-US" dirty="0"/>
          </a:p>
          <a:p>
            <a:pPr algn="l"/>
            <a:r>
              <a:rPr lang="en-US" b="1" dirty="0"/>
              <a:t>April 28 – May 8: </a:t>
            </a:r>
            <a:r>
              <a:rPr lang="en-US" sz="1800" b="0" i="0" u="none" strike="noStrike" baseline="0" dirty="0">
                <a:latin typeface="ITCFranklinGothicStd-Book"/>
              </a:rPr>
              <a:t>Quiet period for online enhancements at TIAA begins. You will not be able to change your contribution rate or enroll in the Skidmore College retirement plans during this time due to system processing. You may still access your account, transfer funds, update beneficiaries and review investment performance.</a:t>
            </a:r>
          </a:p>
          <a:p>
            <a:pPr algn="l"/>
            <a:endParaRPr lang="en-US" sz="1800" b="0" i="0" u="none" strike="noStrike" baseline="0" dirty="0">
              <a:latin typeface="ITCFranklinGothicStd-Book"/>
            </a:endParaRPr>
          </a:p>
          <a:p>
            <a:pPr algn="l"/>
            <a:r>
              <a:rPr lang="en-US" sz="1800" b="1" i="0" u="none" strike="noStrike" baseline="0" dirty="0">
                <a:latin typeface="ITCFranklinGothicStd-Book"/>
              </a:rPr>
              <a:t>May 9: </a:t>
            </a:r>
            <a:r>
              <a:rPr lang="en-US" sz="1800" b="0" i="0" u="none" strike="noStrike" baseline="0" dirty="0">
                <a:latin typeface="ITCFranklinGothicStd-Book"/>
              </a:rPr>
              <a:t>Investment updates take effect. You now have access to the new fund lineup.</a:t>
            </a:r>
          </a:p>
          <a:p>
            <a:pPr algn="l"/>
            <a:endParaRPr lang="en-US" sz="1800" b="0" i="0" u="none" strike="noStrike" baseline="0" dirty="0">
              <a:latin typeface="ITCFranklinGothicStd-Med"/>
            </a:endParaRPr>
          </a:p>
          <a:p>
            <a:pPr algn="l"/>
            <a:r>
              <a:rPr lang="en-US" sz="1800" b="0" i="0" u="none" strike="noStrike" baseline="0" dirty="0">
                <a:latin typeface="ITCFranklinGothicStd-Med"/>
              </a:rPr>
              <a:t>Vanguard participants: </a:t>
            </a:r>
            <a:r>
              <a:rPr lang="en-US" sz="1800" b="0" i="0" u="none" strike="noStrike" baseline="0" dirty="0">
                <a:latin typeface="ITCFranklinGothicStd-Book"/>
              </a:rPr>
              <a:t>Enrollment in a new account with TIAA is expected to occur. Enrollment confirmations will be sent by U.S. mail unless you have set preferences with TIAA to receive information electronically.</a:t>
            </a:r>
          </a:p>
          <a:p>
            <a:pPr algn="l"/>
            <a:endParaRPr lang="en-US" sz="1800" b="0" i="0" u="none" strike="noStrike" baseline="0" dirty="0">
              <a:latin typeface="ITCFranklinGothicStd-Book"/>
            </a:endParaRPr>
          </a:p>
          <a:p>
            <a:pPr algn="l"/>
            <a:r>
              <a:rPr lang="en-US" sz="1800" b="1" i="0" u="none" strike="noStrike" baseline="0" dirty="0">
                <a:latin typeface="ITCFranklinGothicStd-Book"/>
              </a:rPr>
              <a:t>May 9 at 4 p.m. – the week of May 27: </a:t>
            </a:r>
            <a:r>
              <a:rPr lang="en-US" sz="1800" b="0" i="0" u="none" strike="noStrike" baseline="0" dirty="0">
                <a:latin typeface="ITCFranklinGothicStd-Med"/>
              </a:rPr>
              <a:t>Vanguard participants: </a:t>
            </a:r>
            <a:r>
              <a:rPr lang="en-US" sz="1800" b="0" i="0" u="none" strike="noStrike" baseline="0" dirty="0">
                <a:latin typeface="ITCFranklinGothicStd-Book"/>
              </a:rPr>
              <a:t>Blackout period for plan accounts at Vanguard is expected to occur. During this time, you will not be able to:</a:t>
            </a:r>
          </a:p>
          <a:p>
            <a:pPr marL="285750" indent="-285750" algn="l">
              <a:buFont typeface="Arial" panose="020B0604020202020204" pitchFamily="34" charset="0"/>
              <a:buChar char="•"/>
            </a:pPr>
            <a:r>
              <a:rPr lang="en-US" sz="1800" b="0" i="0" u="none" strike="noStrike" baseline="0" dirty="0">
                <a:latin typeface="ITCFranklinGothicStd-Book"/>
              </a:rPr>
              <a:t>Modify your Vanguard account</a:t>
            </a:r>
          </a:p>
          <a:p>
            <a:pPr marL="285750" indent="-285750" algn="l">
              <a:buFont typeface="Arial" panose="020B0604020202020204" pitchFamily="34" charset="0"/>
              <a:buChar char="•"/>
            </a:pPr>
            <a:r>
              <a:rPr lang="en-US" sz="1800" b="0" i="0" u="none" strike="noStrike" baseline="0" dirty="0">
                <a:latin typeface="ITCFranklinGothicStd-Book"/>
              </a:rPr>
              <a:t>Obtain a distribution, loan or hardship withdrawal from your Vanguard account</a:t>
            </a:r>
          </a:p>
          <a:p>
            <a:pPr marL="0" indent="0" algn="l">
              <a:buFont typeface="Arial" panose="020B0604020202020204" pitchFamily="34" charset="0"/>
              <a:buNone/>
            </a:pPr>
            <a:endParaRPr lang="en-US" sz="1800" b="0" i="0" u="none" strike="noStrike" baseline="0" dirty="0">
              <a:latin typeface="ITCFranklinGothicStd-Book"/>
            </a:endParaRPr>
          </a:p>
          <a:p>
            <a:pPr algn="l"/>
            <a:r>
              <a:rPr lang="en-US" sz="1800" b="0" i="0" u="none" strike="noStrike" baseline="0" dirty="0">
                <a:latin typeface="ITCFranklinGothicStd-Book"/>
              </a:rPr>
              <a:t>At the end of the blackout period, you can access your new account with TIAA, including balances transferred from Vanguard.</a:t>
            </a:r>
          </a:p>
          <a:p>
            <a:pPr algn="l"/>
            <a:endParaRPr lang="en-US" sz="1800" b="0" i="0" u="none" strike="noStrike" baseline="0" dirty="0">
              <a:latin typeface="ITCFranklinGothicStd-Book"/>
            </a:endParaRPr>
          </a:p>
          <a:p>
            <a:pPr algn="l"/>
            <a:r>
              <a:rPr lang="en-US" sz="1800" b="1" i="0" u="none" strike="noStrike" baseline="0" dirty="0">
                <a:latin typeface="ITCFranklinGothicStd-Book"/>
              </a:rPr>
              <a:t>May 15: </a:t>
            </a:r>
            <a:r>
              <a:rPr lang="en-US" sz="1800" b="0" i="0" u="none" strike="noStrike" baseline="0" dirty="0">
                <a:latin typeface="ITCFranklinGothicStd-Med"/>
              </a:rPr>
              <a:t>Vanguard participants: </a:t>
            </a:r>
            <a:r>
              <a:rPr lang="en-US" sz="1800" b="0" i="0" u="none" strike="noStrike" baseline="0" dirty="0">
                <a:latin typeface="ITCFranklinGothicStd-Book"/>
              </a:rPr>
              <a:t>Account balances expected to transfer from Vanguard to TIAA.</a:t>
            </a:r>
          </a:p>
          <a:p>
            <a:pPr algn="l"/>
            <a:endParaRPr lang="en-US" sz="1800" b="0" i="0" u="none" strike="noStrike" baseline="0" dirty="0">
              <a:latin typeface="ITCFranklinGothicStd-Book"/>
            </a:endParaRPr>
          </a:p>
          <a:p>
            <a:pPr algn="l"/>
            <a:r>
              <a:rPr lang="en-US" sz="1800" b="1" i="0" u="none" strike="noStrike" baseline="0" dirty="0">
                <a:latin typeface="ITCFranklinGothicStd-Book"/>
              </a:rPr>
              <a:t>May 17: </a:t>
            </a:r>
            <a:r>
              <a:rPr lang="en-US" sz="1800" b="0" i="0" u="none" strike="noStrike" baseline="0" dirty="0">
                <a:latin typeface="ITCFranklinGothicStd-Med"/>
              </a:rPr>
              <a:t>Vanguard participants: </a:t>
            </a:r>
            <a:r>
              <a:rPr lang="en-US" sz="1800" b="0" i="0" u="none" strike="noStrike" baseline="0" dirty="0">
                <a:latin typeface="ITCFranklinGothicStd-Book"/>
              </a:rPr>
              <a:t>Your new account with TIAA receives the first payroll contribution.</a:t>
            </a:r>
            <a:endParaRPr lang="en-US" dirty="0"/>
          </a:p>
        </p:txBody>
      </p:sp>
      <p:sp>
        <p:nvSpPr>
          <p:cNvPr id="4" name="Slide Number Placeholder 3"/>
          <p:cNvSpPr>
            <a:spLocks noGrp="1"/>
          </p:cNvSpPr>
          <p:nvPr>
            <p:ph type="sldNum" sz="quarter" idx="10"/>
          </p:nvPr>
        </p:nvSpPr>
        <p:spPr/>
        <p:txBody>
          <a:bodyPr/>
          <a:lstStyle/>
          <a:p>
            <a:fld id="{EACC8096-350A-8549-8326-7DB8C88DCED3}" type="slidenum">
              <a:rPr lang="en-US" smtClean="0"/>
              <a:pPr/>
              <a:t>3</a:t>
            </a:fld>
            <a:endParaRPr lang="en-US" dirty="0"/>
          </a:p>
        </p:txBody>
      </p:sp>
    </p:spTree>
    <p:extLst>
      <p:ext uri="{BB962C8B-B14F-4D97-AF65-F5344CB8AC3E}">
        <p14:creationId xmlns:p14="http://schemas.microsoft.com/office/powerpoint/2010/main" val="191997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5"/>
          </p:nvPr>
        </p:nvSpPr>
        <p:spPr/>
        <p:txBody>
          <a:bodyPr/>
          <a:lstStyle/>
          <a:p>
            <a:fld id="{DE83C9AB-083C-7A47-BDB2-DF06409DD803}" type="slidenum">
              <a:rPr lang="en-US" smtClean="0"/>
              <a:t>4</a:t>
            </a:fld>
            <a:endParaRPr lang="en-US"/>
          </a:p>
        </p:txBody>
      </p:sp>
    </p:spTree>
    <p:extLst>
      <p:ext uri="{BB962C8B-B14F-4D97-AF65-F5344CB8AC3E}">
        <p14:creationId xmlns:p14="http://schemas.microsoft.com/office/powerpoint/2010/main" val="3060948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478922"/>
            <a:ext cx="6674349" cy="892678"/>
          </a:xfrm>
        </p:spPr>
        <p:txBody>
          <a:bodyPr anchor="b">
            <a:normAutofit/>
          </a:bodyPr>
          <a:lstStyle>
            <a:lvl1pPr algn="ctr">
              <a:defRPr sz="6000">
                <a:solidFill>
                  <a:schemeClr val="tx2"/>
                </a:solidFill>
                <a:effectLst/>
              </a:defRPr>
            </a:lvl1pPr>
          </a:lstStyle>
          <a:p>
            <a:r>
              <a:rPr lang="en-US" dirty="0"/>
              <a:t>Master title style</a:t>
            </a:r>
          </a:p>
        </p:txBody>
      </p:sp>
      <p:sp>
        <p:nvSpPr>
          <p:cNvPr id="3" name="Subtitle 2"/>
          <p:cNvSpPr>
            <a:spLocks noGrp="1"/>
          </p:cNvSpPr>
          <p:nvPr>
            <p:ph type="subTitle" idx="1"/>
          </p:nvPr>
        </p:nvSpPr>
        <p:spPr>
          <a:xfrm>
            <a:off x="381001" y="1600200"/>
            <a:ext cx="6674348" cy="351144"/>
          </a:xfrm>
        </p:spPr>
        <p:txBody>
          <a:bodyPr anchor="t">
            <a:normAutofit/>
          </a:bodyPr>
          <a:lstStyle>
            <a:lvl1pPr marL="0" indent="0" algn="ctr">
              <a:buNone/>
              <a:defRPr sz="21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Designed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ection Divider">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629647"/>
            <a:ext cx="11430000" cy="1752599"/>
          </a:xfrm>
        </p:spPr>
        <p:txBody>
          <a:bodyPr>
            <a:normAutofit/>
          </a:bodyPr>
          <a:lstStyle>
            <a:lvl1pPr>
              <a:defRPr sz="7200">
                <a:solidFill>
                  <a:schemeClr val="tx1"/>
                </a:solidFill>
              </a:defRPr>
            </a:lvl1pPr>
          </a:lstStyle>
          <a:p>
            <a:r>
              <a:rPr lang="en-US" dirty="0"/>
              <a:t>Section Title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a:lstStyle>
            <a:lvl1pPr algn="l">
              <a:defRPr/>
            </a:lvl1pPr>
          </a:lstStyle>
          <a:p>
            <a:r>
              <a:rPr lang="en-US" dirty="0"/>
              <a:t>Title</a:t>
            </a:r>
          </a:p>
        </p:txBody>
      </p:sp>
      <p:sp>
        <p:nvSpPr>
          <p:cNvPr id="3" name="Content Placeholder 2"/>
          <p:cNvSpPr>
            <a:spLocks noGrp="1"/>
          </p:cNvSpPr>
          <p:nvPr>
            <p:ph idx="1" hasCustomPrompt="1"/>
          </p:nvPr>
        </p:nvSpPr>
        <p:spPr>
          <a:xfrm>
            <a:off x="381000" y="1600200"/>
            <a:ext cx="11430000" cy="4029635"/>
          </a:xfrm>
        </p:spPr>
        <p:txBody>
          <a:bodyPr anchor="ctr"/>
          <a:lstStyle/>
          <a:p>
            <a:pPr lvl="0"/>
            <a:r>
              <a:rPr lang="en-US" dirty="0"/>
              <a:t>1 Click to edit</a:t>
            </a:r>
          </a:p>
          <a:p>
            <a:pPr lvl="0"/>
            <a:r>
              <a:rPr lang="en-US" dirty="0"/>
              <a:t>2</a:t>
            </a:r>
          </a:p>
          <a:p>
            <a:pPr lvl="0"/>
            <a:r>
              <a:rPr lang="en-US" dirty="0"/>
              <a:t>3</a:t>
            </a:r>
          </a:p>
          <a:p>
            <a:pPr lvl="0"/>
            <a:r>
              <a:rPr lang="en-US" dirty="0"/>
              <a:t>4</a:t>
            </a:r>
          </a:p>
          <a:p>
            <a:pPr lvl="0"/>
            <a:r>
              <a:rPr lang="en-US" dirty="0"/>
              <a:t>5</a:t>
            </a:r>
          </a:p>
          <a:p>
            <a:pPr lvl="0"/>
            <a:r>
              <a:rPr lang="en-US" dirty="0"/>
              <a:t>6</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ubtitle,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vert="horz" lIns="91440" tIns="45720" rIns="91440" bIns="45720" rtlCol="0" anchor="ctr">
            <a:normAutofit/>
          </a:bodyPr>
          <a:lstStyle>
            <a:lvl1pPr algn="l">
              <a:defRPr lang="en-US" b="0" dirty="0"/>
            </a:lvl1pPr>
          </a:lstStyle>
          <a:p>
            <a:pPr marL="0" lvl="0"/>
            <a:r>
              <a:rPr lang="en-US" dirty="0"/>
              <a:t>Big Title</a:t>
            </a:r>
          </a:p>
        </p:txBody>
      </p:sp>
      <p:sp>
        <p:nvSpPr>
          <p:cNvPr id="10" name="Text Placeholder 9"/>
          <p:cNvSpPr>
            <a:spLocks noGrp="1"/>
          </p:cNvSpPr>
          <p:nvPr>
            <p:ph type="body" sz="quarter" idx="13" hasCustomPrompt="1"/>
          </p:nvPr>
        </p:nvSpPr>
        <p:spPr>
          <a:xfrm>
            <a:off x="381001" y="1600200"/>
            <a:ext cx="11430000" cy="609600"/>
          </a:xfrm>
        </p:spPr>
        <p:txBody>
          <a:bodyPr vert="horz" lIns="91440" tIns="45720" rIns="91440" bIns="45720" rtlCol="0" anchor="b">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b="1"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Praesent</a:t>
            </a:r>
            <a:r>
              <a:rPr lang="en-US" dirty="0"/>
              <a:t> </a:t>
            </a:r>
            <a:r>
              <a:rPr lang="en-US" dirty="0" err="1"/>
              <a:t>vestibulum</a:t>
            </a:r>
            <a:r>
              <a:rPr lang="en-US" dirty="0"/>
              <a:t> </a:t>
            </a:r>
            <a:r>
              <a:rPr lang="en-US" dirty="0" err="1"/>
              <a:t>euismod</a:t>
            </a:r>
            <a:r>
              <a:rPr lang="en-US" dirty="0"/>
              <a:t> </a:t>
            </a:r>
            <a:r>
              <a:rPr lang="en-US" dirty="0" err="1"/>
              <a:t>rhoncus</a:t>
            </a:r>
            <a:r>
              <a:rPr lang="en-US" dirty="0"/>
              <a:t>.</a:t>
            </a:r>
          </a:p>
        </p:txBody>
      </p:sp>
      <p:sp>
        <p:nvSpPr>
          <p:cNvPr id="3" name="Text Placeholder 2"/>
          <p:cNvSpPr>
            <a:spLocks noGrp="1"/>
          </p:cNvSpPr>
          <p:nvPr>
            <p:ph type="body" idx="1" hasCustomPrompt="1"/>
          </p:nvPr>
        </p:nvSpPr>
        <p:spPr>
          <a:xfrm>
            <a:off x="381000" y="2514599"/>
            <a:ext cx="11430000" cy="3074894"/>
          </a:xfrm>
        </p:spPr>
        <p:txBody>
          <a:bodyPr anchor="t">
            <a:normAutofit/>
          </a:bodyPr>
          <a:lstStyle>
            <a:lvl1pPr marL="0" indent="0" algn="l">
              <a:buNone/>
              <a:defRPr lang="en-US" b="0" i="0" smtClean="0">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err="1"/>
              <a:t>ulla</a:t>
            </a:r>
            <a:r>
              <a:rPr lang="en-US" dirty="0"/>
              <a:t> </a:t>
            </a:r>
            <a:r>
              <a:rPr lang="en-US" dirty="0" err="1"/>
              <a:t>sollicitudin</a:t>
            </a:r>
            <a:r>
              <a:rPr lang="en-US" dirty="0"/>
              <a:t> </a:t>
            </a:r>
            <a:r>
              <a:rPr lang="en-US" dirty="0" err="1"/>
              <a:t>risus</a:t>
            </a:r>
            <a:r>
              <a:rPr lang="en-US" dirty="0"/>
              <a:t> </a:t>
            </a:r>
            <a:r>
              <a:rPr lang="en-US" dirty="0" err="1"/>
              <a:t>mauris</a:t>
            </a:r>
            <a:r>
              <a:rPr lang="en-US" dirty="0"/>
              <a:t>, </a:t>
            </a:r>
            <a:r>
              <a:rPr lang="en-US" dirty="0" err="1"/>
              <a:t>posuere</a:t>
            </a:r>
            <a:r>
              <a:rPr lang="en-US" dirty="0"/>
              <a:t> convallis </a:t>
            </a:r>
            <a:r>
              <a:rPr lang="en-US" dirty="0" err="1"/>
              <a:t>tortor</a:t>
            </a:r>
            <a:r>
              <a:rPr lang="en-US" dirty="0"/>
              <a:t> </a:t>
            </a:r>
            <a:r>
              <a:rPr lang="en-US" dirty="0" err="1"/>
              <a:t>ultrices</a:t>
            </a:r>
            <a:r>
              <a:rPr lang="en-US" dirty="0"/>
              <a:t> sit </a:t>
            </a:r>
            <a:r>
              <a:rPr lang="en-US" dirty="0" err="1"/>
              <a:t>amet</a:t>
            </a:r>
            <a:r>
              <a:rPr lang="en-US" dirty="0"/>
              <a:t>. Integer </a:t>
            </a:r>
            <a:r>
              <a:rPr lang="en-US" dirty="0" err="1"/>
              <a:t>vel</a:t>
            </a:r>
            <a:r>
              <a:rPr lang="en-US" dirty="0"/>
              <a:t> ipsum quam. </a:t>
            </a:r>
            <a:r>
              <a:rPr lang="en-US" dirty="0" err="1"/>
              <a:t>Ut</a:t>
            </a:r>
            <a:r>
              <a:rPr lang="en-US" dirty="0"/>
              <a:t> </a:t>
            </a:r>
            <a:r>
              <a:rPr lang="en-US" dirty="0" err="1"/>
              <a:t>sed</a:t>
            </a:r>
            <a:r>
              <a:rPr lang="en-US" dirty="0"/>
              <a:t> </a:t>
            </a:r>
            <a:r>
              <a:rPr lang="en-US" dirty="0" err="1"/>
              <a:t>iaculis</a:t>
            </a:r>
            <a:r>
              <a:rPr lang="en-US" dirty="0"/>
              <a:t> ligula. </a:t>
            </a:r>
            <a:r>
              <a:rPr lang="en-US" dirty="0" err="1"/>
              <a:t>Nullam</a:t>
            </a:r>
            <a:r>
              <a:rPr lang="en-US" dirty="0"/>
              <a:t> a convallis </a:t>
            </a:r>
            <a:r>
              <a:rPr lang="en-US" dirty="0" err="1"/>
              <a:t>mauris</a:t>
            </a:r>
            <a:r>
              <a:rPr lang="en-US" dirty="0"/>
              <a:t>. </a:t>
            </a:r>
            <a:r>
              <a:rPr lang="en-US" dirty="0" err="1"/>
              <a:t>Curabitur</a:t>
            </a:r>
            <a:r>
              <a:rPr lang="en-US" dirty="0"/>
              <a:t> </a:t>
            </a:r>
            <a:r>
              <a:rPr lang="en-US" dirty="0" err="1"/>
              <a:t>pulvinar</a:t>
            </a:r>
            <a:r>
              <a:rPr lang="en-US" dirty="0"/>
              <a:t> libero tempus </a:t>
            </a:r>
            <a:r>
              <a:rPr lang="en-US" dirty="0" err="1"/>
              <a:t>tincidunt</a:t>
            </a:r>
            <a:r>
              <a:rPr lang="en-US" dirty="0"/>
              <a:t> </a:t>
            </a:r>
            <a:r>
              <a:rPr lang="en-US" dirty="0" err="1"/>
              <a:t>aliquam</a:t>
            </a:r>
            <a:r>
              <a:rPr lang="en-US" dirty="0"/>
              <a:t>. </a:t>
            </a:r>
            <a:r>
              <a:rPr lang="en-US" dirty="0" err="1"/>
              <a:t>Aliquam</a:t>
            </a:r>
            <a:r>
              <a:rPr lang="en-US" dirty="0"/>
              <a:t> et ex ante. </a:t>
            </a:r>
            <a:r>
              <a:rPr lang="en-US" dirty="0" err="1"/>
              <a:t>Cras</a:t>
            </a:r>
            <a:r>
              <a:rPr lang="en-US" dirty="0"/>
              <a:t> </a:t>
            </a:r>
            <a:r>
              <a:rPr lang="en-US" dirty="0" err="1"/>
              <a:t>mollis</a:t>
            </a:r>
            <a:r>
              <a:rPr lang="en-US" dirty="0"/>
              <a:t> </a:t>
            </a:r>
            <a:r>
              <a:rPr lang="en-US" dirty="0" err="1"/>
              <a:t>eget</a:t>
            </a:r>
            <a:r>
              <a:rPr lang="en-US" dirty="0"/>
              <a:t> </a:t>
            </a:r>
            <a:r>
              <a:rPr lang="en-US" dirty="0" err="1"/>
              <a:t>turpis</a:t>
            </a:r>
            <a:r>
              <a:rPr lang="en-US" dirty="0"/>
              <a:t> </a:t>
            </a:r>
            <a:r>
              <a:rPr lang="en-US" dirty="0" err="1"/>
              <a:t>eu</a:t>
            </a:r>
            <a:r>
              <a:rPr lang="en-US" dirty="0"/>
              <a:t> </a:t>
            </a:r>
            <a:r>
              <a:rPr lang="en-US" dirty="0" err="1"/>
              <a:t>rhoncus</a:t>
            </a:r>
            <a:r>
              <a:rPr lang="en-US" dirty="0"/>
              <a:t>. Nam </a:t>
            </a:r>
            <a:r>
              <a:rPr lang="en-US" dirty="0" err="1"/>
              <a:t>viverra</a:t>
            </a:r>
            <a:r>
              <a:rPr lang="en-US" dirty="0"/>
              <a:t> </a:t>
            </a:r>
            <a:r>
              <a:rPr lang="en-US" dirty="0" err="1"/>
              <a:t>condimentum</a:t>
            </a:r>
            <a:r>
              <a:rPr lang="en-US" dirty="0"/>
              <a:t> </a:t>
            </a:r>
            <a:r>
              <a:rPr lang="en-US" dirty="0" err="1"/>
              <a:t>leo</a:t>
            </a:r>
            <a:r>
              <a:rPr lang="en-US" dirty="0"/>
              <a:t>, </a:t>
            </a:r>
            <a:r>
              <a:rPr lang="en-US" dirty="0" err="1"/>
              <a:t>eget</a:t>
            </a:r>
            <a:r>
              <a:rPr lang="en-US" dirty="0"/>
              <a:t> </a:t>
            </a:r>
            <a:r>
              <a:rPr lang="en-US" dirty="0" err="1"/>
              <a:t>mollis</a:t>
            </a:r>
            <a:r>
              <a:rPr lang="en-US" dirty="0"/>
              <a:t> </a:t>
            </a:r>
            <a:r>
              <a:rPr lang="en-US" dirty="0" err="1"/>
              <a:t>nulla</a:t>
            </a:r>
            <a:r>
              <a:rPr lang="en-US" dirty="0"/>
              <a:t> </a:t>
            </a:r>
            <a:r>
              <a:rPr lang="en-US" dirty="0" err="1"/>
              <a:t>ultrices</a:t>
            </a:r>
            <a:r>
              <a:rPr lang="en-US" dirty="0"/>
              <a:t> </a:t>
            </a:r>
            <a:r>
              <a:rPr lang="en-US" dirty="0" err="1"/>
              <a:t>fermentum</a:t>
            </a:r>
            <a:r>
              <a:rPr lang="en-US" dirty="0"/>
              <a:t>. </a:t>
            </a:r>
          </a:p>
        </p:txBody>
      </p:sp>
    </p:spTree>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42901"/>
            <a:ext cx="11468100" cy="1028700"/>
          </a:xfrm>
        </p:spPr>
        <p:txBody>
          <a:bodyPr/>
          <a:lstStyle>
            <a:lvl1pPr>
              <a:defRPr/>
            </a:lvl1pPr>
          </a:lstStyle>
          <a:p>
            <a:r>
              <a:rPr lang="en-US" dirty="0"/>
              <a:t>Title</a:t>
            </a:r>
          </a:p>
        </p:txBody>
      </p:sp>
      <p:sp>
        <p:nvSpPr>
          <p:cNvPr id="3" name="Text Placeholder 2"/>
          <p:cNvSpPr>
            <a:spLocks noGrp="1"/>
          </p:cNvSpPr>
          <p:nvPr>
            <p:ph type="body" idx="1" hasCustomPrompt="1"/>
          </p:nvPr>
        </p:nvSpPr>
        <p:spPr>
          <a:xfrm>
            <a:off x="381000"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p:cNvSpPr>
            <a:spLocks noGrp="1"/>
          </p:cNvSpPr>
          <p:nvPr>
            <p:ph sz="half" idx="2" hasCustomPrompt="1"/>
          </p:nvPr>
        </p:nvSpPr>
        <p:spPr>
          <a:xfrm>
            <a:off x="381000"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a:p>
            <a:pPr lvl="0"/>
            <a:endParaRPr lang="en-US" dirty="0"/>
          </a:p>
        </p:txBody>
      </p:sp>
      <p:sp>
        <p:nvSpPr>
          <p:cNvPr id="5" name="Text Placeholder 4"/>
          <p:cNvSpPr>
            <a:spLocks noGrp="1"/>
          </p:cNvSpPr>
          <p:nvPr>
            <p:ph type="body" sz="quarter" idx="3" hasCustomPrompt="1"/>
          </p:nvPr>
        </p:nvSpPr>
        <p:spPr>
          <a:xfrm>
            <a:off x="6155248"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p:cNvSpPr>
            <a:spLocks noGrp="1"/>
          </p:cNvSpPr>
          <p:nvPr>
            <p:ph sz="quarter" idx="4" hasCustomPrompt="1"/>
          </p:nvPr>
        </p:nvSpPr>
        <p:spPr>
          <a:xfrm>
            <a:off x="6155248"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p:txBody>
      </p:sp>
    </p:spTree>
  </p:cSld>
  <p:clrMapOvr>
    <a:masterClrMapping/>
  </p:clrMapOvr>
  <p:extLst>
    <p:ext uri="{DCECCB84-F9BA-43D5-87BE-67443E8EF086}">
      <p15:sldGuideLst xmlns:p15="http://schemas.microsoft.com/office/powerpoint/2012/main">
        <p15:guide id="1" orient="horz" pos="216" userDrawn="1">
          <p15:clr>
            <a:srgbClr val="FBAE40"/>
          </p15:clr>
        </p15:guide>
        <p15:guide id="2" pos="240" userDrawn="1">
          <p15:clr>
            <a:srgbClr val="FBAE40"/>
          </p15:clr>
        </p15:guide>
        <p15:guide id="3" pos="7464" userDrawn="1">
          <p15:clr>
            <a:srgbClr val="FBAE40"/>
          </p15:clr>
        </p15:guide>
        <p15:guide id="4" orient="horz" pos="864" userDrawn="1">
          <p15:clr>
            <a:srgbClr val="FBAE40"/>
          </p15:clr>
        </p15:guide>
        <p15:guide id="5" orient="horz" pos="100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381000" y="457200"/>
            <a:ext cx="10309412" cy="817561"/>
          </a:xfrm>
        </p:spPr>
        <p:txBody>
          <a:bodyPr/>
          <a:lstStyle/>
          <a:p>
            <a:r>
              <a:rPr lang="en-US" dirty="0"/>
              <a:t>THREE COLUMN TEXT</a:t>
            </a:r>
          </a:p>
        </p:txBody>
      </p:sp>
      <p:sp>
        <p:nvSpPr>
          <p:cNvPr id="9" name="Text Placeholder 2"/>
          <p:cNvSpPr>
            <a:spLocks noGrp="1"/>
          </p:cNvSpPr>
          <p:nvPr>
            <p:ph type="body" sz="quarter" idx="10"/>
          </p:nvPr>
        </p:nvSpPr>
        <p:spPr>
          <a:xfrm>
            <a:off x="381000" y="1584043"/>
            <a:ext cx="10309412" cy="342900"/>
          </a:xfrm>
        </p:spPr>
        <p:txBody>
          <a:bodyPr>
            <a:noAutofit/>
          </a:bodyPr>
          <a:lstStyle>
            <a:lvl1pPr marL="0" indent="0">
              <a:buNone/>
              <a:defRPr sz="1600"/>
            </a:lvl1pPr>
          </a:lstStyle>
          <a:p>
            <a:pPr lvl="0"/>
            <a:r>
              <a:rPr lang="en-US"/>
              <a:t>Click to edit Master text styles</a:t>
            </a:r>
          </a:p>
        </p:txBody>
      </p:sp>
      <p:sp>
        <p:nvSpPr>
          <p:cNvPr id="10" name="TextBox 9"/>
          <p:cNvSpPr txBox="1"/>
          <p:nvPr userDrawn="1"/>
        </p:nvSpPr>
        <p:spPr>
          <a:xfrm>
            <a:off x="381000" y="1971298"/>
            <a:ext cx="10309412" cy="3921073"/>
          </a:xfrm>
          <a:prstGeom prst="rect">
            <a:avLst/>
          </a:prstGeom>
          <a:noFill/>
        </p:spPr>
        <p:txBody>
          <a:bodyPr wrap="square" lIns="0" tIns="0" rIns="0" bIns="0" numCol="3" spcCol="457200" rtlCol="0">
            <a:spAutoFit/>
          </a:bodyPr>
          <a:lstStyle/>
          <a:p>
            <a:pPr>
              <a:lnSpc>
                <a:spcPct val="130000"/>
              </a:lnSpc>
            </a:pPr>
            <a:r>
              <a:rPr lang="en-US" sz="1400" dirty="0">
                <a:solidFill>
                  <a:schemeClr val="bg1"/>
                </a:solidFill>
                <a:latin typeface="+mn-lt"/>
                <a:ea typeface="Roboto Condensed Light" charset="0"/>
                <a:cs typeface="Roboto Condensed Light" charset="0"/>
              </a:rPr>
              <a:t>Lorem ipsum dolor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consectetur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adipiscing</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nibh</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placerat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sem.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ipsum. Nunc dolor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consequat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maximus et </a:t>
            </a:r>
            <a:r>
              <a:rPr lang="en-US" sz="1400" dirty="0" err="1">
                <a:solidFill>
                  <a:schemeClr val="bg1"/>
                </a:solidFill>
                <a:latin typeface="+mn-lt"/>
                <a:ea typeface="Roboto Condensed Light" charset="0"/>
                <a:cs typeface="Roboto Condensed Light" charset="0"/>
              </a:rPr>
              <a:t>enim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sapien</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egestas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eleifend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ex.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porta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in lorem in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quam at </a:t>
            </a:r>
            <a:r>
              <a:rPr lang="en-US" sz="1400" dirty="0" err="1">
                <a:solidFill>
                  <a:schemeClr val="bg1"/>
                </a:solidFill>
                <a:latin typeface="+mn-lt"/>
                <a:ea typeface="Roboto Condensed Light" charset="0"/>
                <a:cs typeface="Roboto Condensed Light" charset="0"/>
              </a:rPr>
              <a:t>pretium</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orci</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mi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hac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habitasse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platea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dictumst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vestibulum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euismod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Nam cursus </a:t>
            </a:r>
            <a:r>
              <a:rPr lang="en-US" sz="1400" dirty="0" err="1">
                <a:solidFill>
                  <a:schemeClr val="bg1"/>
                </a:solidFill>
                <a:latin typeface="+mn-lt"/>
                <a:ea typeface="Roboto Condensed Light" charset="0"/>
                <a:cs typeface="Roboto Condensed Light" charset="0"/>
              </a:rPr>
              <a:t>bibendum</a:t>
            </a:r>
            <a:r>
              <a:rPr lang="en-US" sz="1400" dirty="0">
                <a:solidFill>
                  <a:schemeClr val="bg1"/>
                </a:solidFill>
                <a:latin typeface="+mn-lt"/>
                <a:ea typeface="Roboto Condensed Light" charset="0"/>
                <a:cs typeface="Roboto Condensed Light" charset="0"/>
              </a:rPr>
              <a:t> libero,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lobortis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convallis sed.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id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convallis </a:t>
            </a:r>
            <a:r>
              <a:rPr lang="en-US" sz="1400" dirty="0" err="1">
                <a:solidFill>
                  <a:schemeClr val="bg1"/>
                </a:solidFill>
                <a:latin typeface="+mn-lt"/>
                <a:ea typeface="Roboto Condensed Light" charset="0"/>
                <a:cs typeface="Roboto Condensed Light" charset="0"/>
              </a:rPr>
              <a:t>tortor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rutrum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venenatis</a:t>
            </a:r>
            <a:r>
              <a:rPr lang="en-US" sz="1400" dirty="0">
                <a:solidFill>
                  <a:schemeClr val="bg1"/>
                </a:solidFill>
                <a:latin typeface="+mn-lt"/>
                <a:ea typeface="Roboto Condensed Light" charset="0"/>
                <a:cs typeface="Roboto Condensed Light" charset="0"/>
              </a:rPr>
              <a:t> libero id </a:t>
            </a:r>
            <a:r>
              <a:rPr lang="en-US" sz="1400" dirty="0" err="1">
                <a:solidFill>
                  <a:schemeClr val="bg1"/>
                </a:solidFill>
                <a:latin typeface="+mn-lt"/>
                <a:ea typeface="Roboto Condensed Light" charset="0"/>
                <a:cs typeface="Roboto Condensed Light" charset="0"/>
              </a:rPr>
              <a:t>scelerisque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ultrices</a:t>
            </a:r>
            <a:r>
              <a:rPr lang="en-US" sz="1400" dirty="0">
                <a:solidFill>
                  <a:schemeClr val="bg1"/>
                </a:solidFill>
                <a:latin typeface="+mn-lt"/>
                <a:ea typeface="Roboto Condensed Light" charset="0"/>
                <a:cs typeface="Roboto Condensed Light" charset="0"/>
              </a:rPr>
              <a:t> magna a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ornare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imperdiet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dui. </a:t>
            </a:r>
            <a:r>
              <a:rPr lang="en-US" sz="1400" dirty="0" err="1">
                <a:solidFill>
                  <a:schemeClr val="bg1"/>
                </a:solidFill>
                <a:latin typeface="+mn-lt"/>
                <a:ea typeface="Roboto Condensed Light" charset="0"/>
                <a:cs typeface="Roboto Condensed Light" charset="0"/>
              </a:rPr>
              <a:t>Donec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mauris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posuere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auctor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ullamcorper</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sollicitudin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hendrerit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sodales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condimentum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a:t>
            </a:r>
            <a:r>
              <a:rPr lang="en-US" sz="1400" dirty="0">
                <a:solidFill>
                  <a:schemeClr val="bg1"/>
                </a:solidFill>
                <a:latin typeface="+mn-lt"/>
                <a:ea typeface="Roboto Condensed Light" charset="0"/>
                <a:cs typeface="Roboto Condensed Light" charset="0"/>
              </a:rPr>
              <a:t>. Cum </a:t>
            </a:r>
            <a:r>
              <a:rPr lang="en-US" sz="1400" dirty="0" err="1">
                <a:solidFill>
                  <a:schemeClr val="bg1"/>
                </a:solidFill>
                <a:latin typeface="+mn-lt"/>
                <a:ea typeface="Roboto Condensed Light" charset="0"/>
                <a:cs typeface="Roboto Condensed Light" charset="0"/>
              </a:rPr>
              <a:t>sociis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natoque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penatibus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magnis</a:t>
            </a:r>
            <a:r>
              <a:rPr lang="en-US" sz="1400" dirty="0">
                <a:solidFill>
                  <a:schemeClr val="bg1"/>
                </a:solidFill>
                <a:latin typeface="+mn-lt"/>
                <a:ea typeface="Roboto Condensed Light" charset="0"/>
                <a:cs typeface="Roboto Condensed Light" charset="0"/>
              </a:rPr>
              <a:t> dis parturient </a:t>
            </a:r>
            <a:r>
              <a:rPr lang="en-US" sz="1400" dirty="0" err="1">
                <a:solidFill>
                  <a:schemeClr val="bg1"/>
                </a:solidFill>
                <a:latin typeface="+mn-lt"/>
                <a:ea typeface="Roboto Condensed Light" charset="0"/>
                <a:cs typeface="Roboto Condensed Light" charset="0"/>
              </a:rPr>
              <a:t>montes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nascetur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ridiculus</a:t>
            </a:r>
            <a:r>
              <a:rPr lang="en-US" sz="1400" dirty="0">
                <a:solidFill>
                  <a:schemeClr val="bg1"/>
                </a:solidFill>
                <a:latin typeface="+mn-lt"/>
                <a:ea typeface="Roboto Condensed Light" charset="0"/>
                <a:cs typeface="Roboto Condensed Light" charset="0"/>
              </a:rPr>
              <a:t> mus. Integer non </a:t>
            </a:r>
            <a:r>
              <a:rPr lang="en-US" sz="1400" dirty="0" err="1">
                <a:solidFill>
                  <a:schemeClr val="bg1"/>
                </a:solidFill>
                <a:latin typeface="+mn-lt"/>
                <a:ea typeface="Roboto Condensed Light" charset="0"/>
                <a:cs typeface="Roboto Condensed Light" charset="0"/>
              </a:rPr>
              <a:t>nunc</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dapibus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interdum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molestie</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Aenean</a:t>
            </a:r>
            <a:r>
              <a:rPr lang="en-US" sz="1400" dirty="0">
                <a:solidFill>
                  <a:schemeClr val="bg1"/>
                </a:solidFill>
                <a:latin typeface="+mn-lt"/>
                <a:ea typeface="Roboto Condensed Light" charset="0"/>
                <a:cs typeface="Roboto Condensed Light" charset="0"/>
              </a:rPr>
              <a:t> et mi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6 Sections">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83323" y="442334"/>
            <a:ext cx="10363200" cy="817561"/>
          </a:xfrm>
        </p:spPr>
        <p:txBody>
          <a:bodyPr/>
          <a:lstStyle>
            <a:lvl1pPr algn="l">
              <a:defRPr/>
            </a:lvl1pPr>
          </a:lstStyle>
          <a:p>
            <a:r>
              <a:rPr lang="en-US" dirty="0"/>
              <a:t>Title</a:t>
            </a:r>
          </a:p>
        </p:txBody>
      </p:sp>
      <p:sp>
        <p:nvSpPr>
          <p:cNvPr id="12" name="Text Placeholder 2"/>
          <p:cNvSpPr>
            <a:spLocks noGrp="1"/>
          </p:cNvSpPr>
          <p:nvPr>
            <p:ph type="body" sz="quarter" idx="10" hasCustomPrompt="1"/>
          </p:nvPr>
        </p:nvSpPr>
        <p:spPr>
          <a:xfrm>
            <a:off x="383323" y="1617213"/>
            <a:ext cx="10363200" cy="408439"/>
          </a:xfrm>
        </p:spPr>
        <p:txBody>
          <a:bodyPr/>
          <a:lstStyle>
            <a:lvl1pPr marL="0" indent="0">
              <a:buNone/>
              <a:defRPr sz="2000"/>
            </a:lvl1pPr>
          </a:lstStyle>
          <a:p>
            <a:r>
              <a:rPr lang="en-US" dirty="0"/>
              <a:t>Subtitle</a:t>
            </a:r>
          </a:p>
        </p:txBody>
      </p:sp>
      <p:grpSp>
        <p:nvGrpSpPr>
          <p:cNvPr id="13" name="Group 12"/>
          <p:cNvGrpSpPr/>
          <p:nvPr userDrawn="1"/>
        </p:nvGrpSpPr>
        <p:grpSpPr>
          <a:xfrm>
            <a:off x="383323" y="2311949"/>
            <a:ext cx="3664242" cy="1565071"/>
            <a:chOff x="679938" y="2586751"/>
            <a:chExt cx="2977662" cy="1565071"/>
          </a:xfrm>
        </p:grpSpPr>
        <p:sp>
          <p:nvSpPr>
            <p:cNvPr id="16" name="TextBox 15"/>
            <p:cNvSpPr txBox="1"/>
            <p:nvPr/>
          </p:nvSpPr>
          <p:spPr>
            <a:xfrm>
              <a:off x="765908" y="2586751"/>
              <a:ext cx="2891692" cy="374461"/>
            </a:xfrm>
            <a:prstGeom prst="rect">
              <a:avLst/>
            </a:prstGeom>
            <a:noFill/>
          </p:spPr>
          <p:txBody>
            <a:bodyPr wrap="square" rtlCol="0">
              <a:spAutoFit/>
            </a:bodyPr>
            <a:lstStyle/>
            <a:p>
              <a:pPr>
                <a:lnSpc>
                  <a:spcPts val="2200"/>
                </a:lnSpc>
              </a:pPr>
              <a:r>
                <a:rPr lang="en-US" sz="2200" dirty="0">
                  <a:solidFill>
                    <a:schemeClr val="bg1"/>
                  </a:solidFill>
                </a:rPr>
                <a:t>One</a:t>
              </a:r>
            </a:p>
          </p:txBody>
        </p:sp>
        <p:cxnSp>
          <p:nvCxnSpPr>
            <p:cNvPr id="17" name="Straight Connector 16"/>
            <p:cNvCxnSpPr/>
            <p:nvPr/>
          </p:nvCxnSpPr>
          <p:spPr>
            <a:xfrm>
              <a:off x="868218"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79938"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20" name="Group 19"/>
          <p:cNvGrpSpPr/>
          <p:nvPr userDrawn="1"/>
        </p:nvGrpSpPr>
        <p:grpSpPr>
          <a:xfrm>
            <a:off x="4242948" y="1860570"/>
            <a:ext cx="3653482" cy="2016450"/>
            <a:chOff x="4518980" y="2135372"/>
            <a:chExt cx="2977662" cy="2016450"/>
          </a:xfrm>
        </p:grpSpPr>
        <p:grpSp>
          <p:nvGrpSpPr>
            <p:cNvPr id="21" name="Group 109"/>
            <p:cNvGrpSpPr>
              <a:grpSpLocks/>
            </p:cNvGrpSpPr>
            <p:nvPr/>
          </p:nvGrpSpPr>
          <p:grpSpPr bwMode="auto">
            <a:xfrm>
              <a:off x="4845110" y="2135372"/>
              <a:ext cx="235124" cy="153582"/>
              <a:chOff x="184" y="192"/>
              <a:chExt cx="297" cy="194"/>
            </a:xfrm>
            <a:solidFill>
              <a:schemeClr val="accent1"/>
            </a:solidFill>
          </p:grpSpPr>
          <p:sp>
            <p:nvSpPr>
              <p:cNvPr id="29" name="AutoShape 94"/>
              <p:cNvSpPr>
                <a:spLocks/>
              </p:cNvSpPr>
              <p:nvPr/>
            </p:nvSpPr>
            <p:spPr bwMode="auto">
              <a:xfrm>
                <a:off x="352" y="192"/>
                <a:ext cx="2" cy="1"/>
              </a:xfrm>
              <a:custGeom>
                <a:avLst/>
                <a:gdLst>
                  <a:gd name="T0" fmla="*/ 0 w 21600"/>
                  <a:gd name="T1" fmla="*/ 0 h 13852"/>
                  <a:gd name="T2" fmla="*/ 0 w 21600"/>
                  <a:gd name="T3" fmla="*/ 0 h 13852"/>
                  <a:gd name="T4" fmla="*/ 0 w 21600"/>
                  <a:gd name="T5" fmla="*/ 0 h 13852"/>
                  <a:gd name="T6" fmla="*/ 0 w 21600"/>
                  <a:gd name="T7" fmla="*/ 0 h 13852"/>
                  <a:gd name="T8" fmla="*/ 0 w 21600"/>
                  <a:gd name="T9" fmla="*/ 0 h 138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13852">
                    <a:moveTo>
                      <a:pt x="0" y="4834"/>
                    </a:moveTo>
                    <a:cubicBezTo>
                      <a:pt x="3511" y="21600"/>
                      <a:pt x="21600" y="12034"/>
                      <a:pt x="21600" y="0"/>
                    </a:cubicBezTo>
                    <a:cubicBezTo>
                      <a:pt x="15647" y="0"/>
                      <a:pt x="9617" y="0"/>
                      <a:pt x="3511" y="0"/>
                    </a:cubicBezTo>
                    <a:cubicBezTo>
                      <a:pt x="4732" y="4834"/>
                      <a:pt x="3435" y="6480"/>
                      <a:pt x="0" y="4834"/>
                    </a:cubicBezTo>
                    <a:close/>
                    <a:moveTo>
                      <a:pt x="0" y="4834"/>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0" name="AutoShape 95"/>
              <p:cNvSpPr>
                <a:spLocks/>
              </p:cNvSpPr>
              <p:nvPr/>
            </p:nvSpPr>
            <p:spPr bwMode="auto">
              <a:xfrm>
                <a:off x="240" y="200"/>
                <a:ext cx="3" cy="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600"/>
                    </a:moveTo>
                    <a:cubicBezTo>
                      <a:pt x="14954" y="20491"/>
                      <a:pt x="21600" y="16184"/>
                      <a:pt x="21600" y="0"/>
                    </a:cubicBezTo>
                    <a:cubicBezTo>
                      <a:pt x="7849" y="9201"/>
                      <a:pt x="3208" y="6526"/>
                      <a:pt x="0" y="21600"/>
                    </a:cubicBezTo>
                    <a:close/>
                    <a:moveTo>
                      <a:pt x="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1" name="AutoShape 96"/>
              <p:cNvSpPr>
                <a:spLocks/>
              </p:cNvSpPr>
              <p:nvPr/>
            </p:nvSpPr>
            <p:spPr bwMode="auto">
              <a:xfrm>
                <a:off x="376" y="216"/>
                <a:ext cx="3" cy="4"/>
              </a:xfrm>
              <a:custGeom>
                <a:avLst/>
                <a:gdLst>
                  <a:gd name="T0" fmla="*/ 0 w 15151"/>
                  <a:gd name="T1" fmla="*/ 0 h 21600"/>
                  <a:gd name="T2" fmla="*/ 0 w 15151"/>
                  <a:gd name="T3" fmla="*/ 0 h 21600"/>
                  <a:gd name="T4" fmla="*/ 0 w 15151"/>
                  <a:gd name="T5" fmla="*/ 0 h 21600"/>
                  <a:gd name="T6" fmla="*/ 0 w 15151"/>
                  <a:gd name="T7" fmla="*/ 0 h 21600"/>
                  <a:gd name="T8" fmla="*/ 0 w 15151"/>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51" h="21600">
                    <a:moveTo>
                      <a:pt x="10724" y="0"/>
                    </a:moveTo>
                    <a:cubicBezTo>
                      <a:pt x="11899" y="6522"/>
                      <a:pt x="8375" y="7809"/>
                      <a:pt x="0" y="3905"/>
                    </a:cubicBezTo>
                    <a:cubicBezTo>
                      <a:pt x="3373" y="13417"/>
                      <a:pt x="1667" y="15535"/>
                      <a:pt x="7124" y="21600"/>
                    </a:cubicBezTo>
                    <a:cubicBezTo>
                      <a:pt x="9284" y="12503"/>
                      <a:pt x="21600" y="3905"/>
                      <a:pt x="10724" y="0"/>
                    </a:cubicBezTo>
                    <a:close/>
                    <a:moveTo>
                      <a:pt x="10724"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2" name="AutoShape 97"/>
              <p:cNvSpPr>
                <a:spLocks/>
              </p:cNvSpPr>
              <p:nvPr/>
            </p:nvSpPr>
            <p:spPr bwMode="auto">
              <a:xfrm>
                <a:off x="376" y="216"/>
                <a:ext cx="3" cy="5"/>
              </a:xfrm>
              <a:custGeom>
                <a:avLst/>
                <a:gdLst>
                  <a:gd name="T0" fmla="*/ 0 w 14680"/>
                  <a:gd name="T1" fmla="*/ 0 h 18108"/>
                  <a:gd name="T2" fmla="*/ 0 w 14680"/>
                  <a:gd name="T3" fmla="*/ 0 h 18108"/>
                  <a:gd name="T4" fmla="*/ 0 w 14680"/>
                  <a:gd name="T5" fmla="*/ 0 h 18108"/>
                  <a:gd name="T6" fmla="*/ 0 w 14680"/>
                  <a:gd name="T7" fmla="*/ 0 h 18108"/>
                  <a:gd name="T8" fmla="*/ 0 w 14680"/>
                  <a:gd name="T9" fmla="*/ 0 h 18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80" h="18108">
                    <a:moveTo>
                      <a:pt x="10298" y="0"/>
                    </a:moveTo>
                    <a:cubicBezTo>
                      <a:pt x="10298" y="7291"/>
                      <a:pt x="8417" y="10676"/>
                      <a:pt x="5725" y="2364"/>
                    </a:cubicBezTo>
                    <a:cubicBezTo>
                      <a:pt x="-3356" y="2364"/>
                      <a:pt x="1087" y="12243"/>
                      <a:pt x="1087" y="17618"/>
                    </a:cubicBezTo>
                    <a:cubicBezTo>
                      <a:pt x="18244" y="21600"/>
                      <a:pt x="16493" y="0"/>
                      <a:pt x="10298" y="0"/>
                    </a:cubicBezTo>
                    <a:close/>
                    <a:moveTo>
                      <a:pt x="10298"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3" name="AutoShape 98"/>
              <p:cNvSpPr>
                <a:spLocks/>
              </p:cNvSpPr>
              <p:nvPr/>
            </p:nvSpPr>
            <p:spPr bwMode="auto">
              <a:xfrm>
                <a:off x="392" y="232"/>
                <a:ext cx="7" cy="3"/>
              </a:xfrm>
              <a:custGeom>
                <a:avLst/>
                <a:gdLst>
                  <a:gd name="T0" fmla="*/ 0 w 21600"/>
                  <a:gd name="T1" fmla="*/ 0 h 9393"/>
                  <a:gd name="T2" fmla="*/ 0 w 21600"/>
                  <a:gd name="T3" fmla="*/ 0 h 9393"/>
                  <a:gd name="T4" fmla="*/ 0 w 21600"/>
                  <a:gd name="T5" fmla="*/ 0 h 9393"/>
                  <a:gd name="T6" fmla="*/ 0 w 21600"/>
                  <a:gd name="T7" fmla="*/ 0 h 9393"/>
                  <a:gd name="T8" fmla="*/ 0 w 21600"/>
                  <a:gd name="T9" fmla="*/ 0 h 9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9393">
                    <a:moveTo>
                      <a:pt x="21600" y="0"/>
                    </a:moveTo>
                    <a:cubicBezTo>
                      <a:pt x="15130" y="2920"/>
                      <a:pt x="18136" y="5863"/>
                      <a:pt x="9453" y="3062"/>
                    </a:cubicBezTo>
                    <a:cubicBezTo>
                      <a:pt x="5701" y="1875"/>
                      <a:pt x="1732" y="-3323"/>
                      <a:pt x="0" y="3371"/>
                    </a:cubicBezTo>
                    <a:cubicBezTo>
                      <a:pt x="11016" y="4439"/>
                      <a:pt x="21600" y="18277"/>
                      <a:pt x="21600" y="0"/>
                    </a:cubicBezTo>
                    <a:close/>
                    <a:moveTo>
                      <a:pt x="21600"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5" name="AutoShape 100"/>
              <p:cNvSpPr>
                <a:spLocks/>
              </p:cNvSpPr>
              <p:nvPr/>
            </p:nvSpPr>
            <p:spPr bwMode="auto">
              <a:xfrm>
                <a:off x="184" y="272"/>
                <a:ext cx="3" cy="2"/>
              </a:xfrm>
              <a:custGeom>
                <a:avLst/>
                <a:gdLst>
                  <a:gd name="T0" fmla="*/ 0 w 16989"/>
                  <a:gd name="T1" fmla="*/ 0 h 15334"/>
                  <a:gd name="T2" fmla="*/ 0 w 16989"/>
                  <a:gd name="T3" fmla="*/ 0 h 15334"/>
                  <a:gd name="T4" fmla="*/ 0 w 16989"/>
                  <a:gd name="T5" fmla="*/ 0 h 15334"/>
                  <a:gd name="T6" fmla="*/ 0 w 16989"/>
                  <a:gd name="T7" fmla="*/ 0 h 15334"/>
                  <a:gd name="T8" fmla="*/ 0 w 16989"/>
                  <a:gd name="T9" fmla="*/ 0 h 15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989" h="15334">
                    <a:moveTo>
                      <a:pt x="5730" y="2266"/>
                    </a:moveTo>
                    <a:cubicBezTo>
                      <a:pt x="4165" y="1591"/>
                      <a:pt x="2498" y="771"/>
                      <a:pt x="900" y="0"/>
                    </a:cubicBezTo>
                    <a:cubicBezTo>
                      <a:pt x="-4611" y="21600"/>
                      <a:pt x="16989" y="17743"/>
                      <a:pt x="16989" y="4629"/>
                    </a:cubicBezTo>
                    <a:cubicBezTo>
                      <a:pt x="12159" y="7955"/>
                      <a:pt x="7839" y="13596"/>
                      <a:pt x="5730" y="2266"/>
                    </a:cubicBezTo>
                    <a:close/>
                    <a:moveTo>
                      <a:pt x="5730" y="2266"/>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8" name="AutoShape 103"/>
              <p:cNvSpPr>
                <a:spLocks/>
              </p:cNvSpPr>
              <p:nvPr/>
            </p:nvSpPr>
            <p:spPr bwMode="auto">
              <a:xfrm>
                <a:off x="200" y="288"/>
                <a:ext cx="2" cy="2"/>
              </a:xfrm>
              <a:custGeom>
                <a:avLst/>
                <a:gdLst>
                  <a:gd name="T0" fmla="*/ 0 w 16604"/>
                  <a:gd name="T1" fmla="*/ 0 h 17442"/>
                  <a:gd name="T2" fmla="*/ 0 w 16604"/>
                  <a:gd name="T3" fmla="*/ 0 h 17442"/>
                  <a:gd name="T4" fmla="*/ 0 w 16604"/>
                  <a:gd name="T5" fmla="*/ 0 h 17442"/>
                  <a:gd name="T6" fmla="*/ 0 w 16604"/>
                  <a:gd name="T7" fmla="*/ 0 h 174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04" h="17442">
                    <a:moveTo>
                      <a:pt x="1543" y="0"/>
                    </a:moveTo>
                    <a:cubicBezTo>
                      <a:pt x="-4492" y="21600"/>
                      <a:pt x="8577" y="17040"/>
                      <a:pt x="16563" y="17040"/>
                    </a:cubicBezTo>
                    <a:cubicBezTo>
                      <a:pt x="17108" y="7620"/>
                      <a:pt x="12116" y="1920"/>
                      <a:pt x="1543" y="0"/>
                    </a:cubicBezTo>
                    <a:close/>
                    <a:moveTo>
                      <a:pt x="1543"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9" name="AutoShape 104"/>
              <p:cNvSpPr>
                <a:spLocks/>
              </p:cNvSpPr>
              <p:nvPr/>
            </p:nvSpPr>
            <p:spPr bwMode="auto">
              <a:xfrm>
                <a:off x="200" y="288"/>
                <a:ext cx="2" cy="2"/>
              </a:xfrm>
              <a:custGeom>
                <a:avLst/>
                <a:gdLst>
                  <a:gd name="T0" fmla="*/ 0 w 21600"/>
                  <a:gd name="T1" fmla="*/ 0 h 12742"/>
                  <a:gd name="T2" fmla="*/ 0 w 21600"/>
                  <a:gd name="T3" fmla="*/ 0 h 12742"/>
                  <a:gd name="T4" fmla="*/ 0 w 21600"/>
                  <a:gd name="T5" fmla="*/ 0 h 12742"/>
                  <a:gd name="T6" fmla="*/ 0 w 21600"/>
                  <a:gd name="T7" fmla="*/ 0 h 127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2742">
                    <a:moveTo>
                      <a:pt x="0" y="12742"/>
                    </a:moveTo>
                    <a:cubicBezTo>
                      <a:pt x="7251" y="11994"/>
                      <a:pt x="14425" y="11339"/>
                      <a:pt x="21600" y="10545"/>
                    </a:cubicBezTo>
                    <a:cubicBezTo>
                      <a:pt x="17860" y="-8858"/>
                      <a:pt x="2137" y="2550"/>
                      <a:pt x="0" y="12742"/>
                    </a:cubicBezTo>
                    <a:close/>
                    <a:moveTo>
                      <a:pt x="0" y="12742"/>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0" name="AutoShape 105"/>
              <p:cNvSpPr>
                <a:spLocks/>
              </p:cNvSpPr>
              <p:nvPr/>
            </p:nvSpPr>
            <p:spPr bwMode="auto">
              <a:xfrm>
                <a:off x="232" y="288"/>
                <a:ext cx="2" cy="1"/>
              </a:xfrm>
              <a:custGeom>
                <a:avLst/>
                <a:gdLst>
                  <a:gd name="T0" fmla="*/ 0 w 17161"/>
                  <a:gd name="T1" fmla="*/ 0 h 13638"/>
                  <a:gd name="T2" fmla="*/ 0 w 17161"/>
                  <a:gd name="T3" fmla="*/ 0 h 13638"/>
                  <a:gd name="T4" fmla="*/ 0 w 17161"/>
                  <a:gd name="T5" fmla="*/ 0 h 13638"/>
                  <a:gd name="T6" fmla="*/ 0 w 17161"/>
                  <a:gd name="T7" fmla="*/ 0 h 136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161" h="13638">
                    <a:moveTo>
                      <a:pt x="1582" y="0"/>
                    </a:moveTo>
                    <a:cubicBezTo>
                      <a:pt x="-4374" y="21600"/>
                      <a:pt x="7735" y="11073"/>
                      <a:pt x="17161" y="11073"/>
                    </a:cubicBezTo>
                    <a:cubicBezTo>
                      <a:pt x="17226" y="3353"/>
                      <a:pt x="8782" y="0"/>
                      <a:pt x="1582" y="0"/>
                    </a:cubicBezTo>
                    <a:close/>
                    <a:moveTo>
                      <a:pt x="1582"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1" name="AutoShape 106"/>
              <p:cNvSpPr>
                <a:spLocks/>
              </p:cNvSpPr>
              <p:nvPr/>
            </p:nvSpPr>
            <p:spPr bwMode="auto">
              <a:xfrm>
                <a:off x="224" y="288"/>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0" y="7500"/>
                      <a:pt x="0" y="14250"/>
                      <a:pt x="0" y="21600"/>
                    </a:cubicBezTo>
                    <a:cubicBezTo>
                      <a:pt x="8975" y="18750"/>
                      <a:pt x="12777" y="14250"/>
                      <a:pt x="21600" y="14250"/>
                    </a:cubicBezTo>
                    <a:cubicBezTo>
                      <a:pt x="21600" y="5100"/>
                      <a:pt x="9279" y="0"/>
                      <a:pt x="0" y="0"/>
                    </a:cubicBezTo>
                    <a:close/>
                    <a:moveTo>
                      <a:pt x="0"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2" name="AutoShape 107"/>
              <p:cNvSpPr>
                <a:spLocks/>
              </p:cNvSpPr>
              <p:nvPr/>
            </p:nvSpPr>
            <p:spPr bwMode="auto">
              <a:xfrm>
                <a:off x="216" y="304"/>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cubicBezTo>
                      <a:pt x="17923" y="21600"/>
                      <a:pt x="17234" y="20571"/>
                      <a:pt x="21600" y="5371"/>
                    </a:cubicBezTo>
                    <a:cubicBezTo>
                      <a:pt x="16200" y="3429"/>
                      <a:pt x="10915" y="1714"/>
                      <a:pt x="5285" y="0"/>
                    </a:cubicBezTo>
                    <a:cubicBezTo>
                      <a:pt x="3447" y="7200"/>
                      <a:pt x="1838" y="14400"/>
                      <a:pt x="0" y="21600"/>
                    </a:cubicBezTo>
                    <a:close/>
                    <a:moveTo>
                      <a:pt x="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3" name="AutoShape 108"/>
              <p:cNvSpPr>
                <a:spLocks/>
              </p:cNvSpPr>
              <p:nvPr/>
            </p:nvSpPr>
            <p:spPr bwMode="auto">
              <a:xfrm>
                <a:off x="480" y="384"/>
                <a:ext cx="1" cy="2"/>
              </a:xfrm>
              <a:custGeom>
                <a:avLst/>
                <a:gdLst>
                  <a:gd name="T0" fmla="*/ 0 w 16557"/>
                  <a:gd name="T1" fmla="*/ 0 h 18344"/>
                  <a:gd name="T2" fmla="*/ 0 w 16557"/>
                  <a:gd name="T3" fmla="*/ 0 h 18344"/>
                  <a:gd name="T4" fmla="*/ 0 w 16557"/>
                  <a:gd name="T5" fmla="*/ 0 h 18344"/>
                  <a:gd name="T6" fmla="*/ 0 w 16557"/>
                  <a:gd name="T7" fmla="*/ 0 h 18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57" h="18344">
                    <a:moveTo>
                      <a:pt x="0" y="16234"/>
                    </a:moveTo>
                    <a:cubicBezTo>
                      <a:pt x="21600" y="21600"/>
                      <a:pt x="17408" y="16922"/>
                      <a:pt x="13033" y="0"/>
                    </a:cubicBezTo>
                    <a:cubicBezTo>
                      <a:pt x="2734" y="5916"/>
                      <a:pt x="0" y="4471"/>
                      <a:pt x="0" y="16234"/>
                    </a:cubicBezTo>
                    <a:close/>
                    <a:moveTo>
                      <a:pt x="0" y="16234"/>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grpSp>
        <p:sp>
          <p:nvSpPr>
            <p:cNvPr id="22" name="TextBox 21"/>
            <p:cNvSpPr txBox="1"/>
            <p:nvPr/>
          </p:nvSpPr>
          <p:spPr>
            <a:xfrm>
              <a:off x="4604950" y="2586751"/>
              <a:ext cx="2891692" cy="374461"/>
            </a:xfrm>
            <a:prstGeom prst="rect">
              <a:avLst/>
            </a:prstGeom>
            <a:noFill/>
          </p:spPr>
          <p:txBody>
            <a:bodyPr wrap="square" rtlCol="0">
              <a:spAutoFit/>
            </a:bodyPr>
            <a:lstStyle/>
            <a:p>
              <a:pPr>
                <a:lnSpc>
                  <a:spcPts val="2200"/>
                </a:lnSpc>
              </a:pPr>
              <a:r>
                <a:rPr lang="en-US" sz="2200" dirty="0">
                  <a:solidFill>
                    <a:schemeClr val="bg1"/>
                  </a:solidFill>
                </a:rPr>
                <a:t>Two</a:t>
              </a:r>
            </a:p>
          </p:txBody>
        </p:sp>
        <p:cxnSp>
          <p:nvCxnSpPr>
            <p:cNvPr id="23" name="Straight Connector 22"/>
            <p:cNvCxnSpPr/>
            <p:nvPr/>
          </p:nvCxnSpPr>
          <p:spPr>
            <a:xfrm>
              <a:off x="4707260" y="3002493"/>
              <a:ext cx="182880" cy="0"/>
            </a:xfrm>
            <a:prstGeom prst="line">
              <a:avLst/>
            </a:prstGeom>
            <a:ln w="38100" cmpd="sng">
              <a:solidFill>
                <a:schemeClr val="accent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18980"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4" name="Group 43"/>
          <p:cNvGrpSpPr/>
          <p:nvPr userDrawn="1"/>
        </p:nvGrpSpPr>
        <p:grpSpPr>
          <a:xfrm>
            <a:off x="7986173" y="2254502"/>
            <a:ext cx="3658979" cy="1565071"/>
            <a:chOff x="8358022" y="2586751"/>
            <a:chExt cx="2977662" cy="1565071"/>
          </a:xfrm>
        </p:grpSpPr>
        <p:sp>
          <p:nvSpPr>
            <p:cNvPr id="46" name="TextBox 45"/>
            <p:cNvSpPr txBox="1"/>
            <p:nvPr/>
          </p:nvSpPr>
          <p:spPr>
            <a:xfrm>
              <a:off x="8443992" y="2586751"/>
              <a:ext cx="2891692" cy="374461"/>
            </a:xfrm>
            <a:prstGeom prst="rect">
              <a:avLst/>
            </a:prstGeom>
            <a:noFill/>
          </p:spPr>
          <p:txBody>
            <a:bodyPr wrap="square" rtlCol="0">
              <a:spAutoFit/>
            </a:bodyPr>
            <a:lstStyle/>
            <a:p>
              <a:pPr>
                <a:lnSpc>
                  <a:spcPts val="2200"/>
                </a:lnSpc>
              </a:pPr>
              <a:r>
                <a:rPr lang="en-US" sz="2200" dirty="0">
                  <a:solidFill>
                    <a:schemeClr val="bg1"/>
                  </a:solidFill>
                </a:rPr>
                <a:t>Three</a:t>
              </a:r>
            </a:p>
          </p:txBody>
        </p:sp>
        <p:cxnSp>
          <p:nvCxnSpPr>
            <p:cNvPr id="47" name="Straight Connector 46"/>
            <p:cNvCxnSpPr/>
            <p:nvPr/>
          </p:nvCxnSpPr>
          <p:spPr>
            <a:xfrm>
              <a:off x="8546302"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358022"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9" name="Group 48"/>
          <p:cNvGrpSpPr/>
          <p:nvPr userDrawn="1"/>
        </p:nvGrpSpPr>
        <p:grpSpPr>
          <a:xfrm>
            <a:off x="383323" y="4369600"/>
            <a:ext cx="3664242" cy="1565071"/>
            <a:chOff x="679938" y="4892291"/>
            <a:chExt cx="2977662" cy="1565071"/>
          </a:xfrm>
        </p:grpSpPr>
        <p:sp>
          <p:nvSpPr>
            <p:cNvPr id="51" name="TextBox 50"/>
            <p:cNvSpPr txBox="1"/>
            <p:nvPr/>
          </p:nvSpPr>
          <p:spPr>
            <a:xfrm>
              <a:off x="765908" y="4892291"/>
              <a:ext cx="2891692" cy="374461"/>
            </a:xfrm>
            <a:prstGeom prst="rect">
              <a:avLst/>
            </a:prstGeom>
            <a:noFill/>
          </p:spPr>
          <p:txBody>
            <a:bodyPr wrap="square" rtlCol="0">
              <a:spAutoFit/>
            </a:bodyPr>
            <a:lstStyle/>
            <a:p>
              <a:pPr>
                <a:lnSpc>
                  <a:spcPts val="2200"/>
                </a:lnSpc>
              </a:pPr>
              <a:r>
                <a:rPr lang="en-US" sz="2200" dirty="0">
                  <a:solidFill>
                    <a:schemeClr val="bg1"/>
                  </a:solidFill>
                </a:rPr>
                <a:t>Four</a:t>
              </a:r>
            </a:p>
          </p:txBody>
        </p:sp>
        <p:cxnSp>
          <p:nvCxnSpPr>
            <p:cNvPr id="52" name="Straight Connector 51"/>
            <p:cNvCxnSpPr/>
            <p:nvPr/>
          </p:nvCxnSpPr>
          <p:spPr>
            <a:xfrm>
              <a:off x="868218"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79938"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57" name="Group 56"/>
          <p:cNvGrpSpPr/>
          <p:nvPr userDrawn="1"/>
        </p:nvGrpSpPr>
        <p:grpSpPr>
          <a:xfrm>
            <a:off x="4264244" y="4369600"/>
            <a:ext cx="3632186" cy="1565071"/>
            <a:chOff x="4518980" y="4892291"/>
            <a:chExt cx="2977662" cy="1565071"/>
          </a:xfrm>
        </p:grpSpPr>
        <p:sp>
          <p:nvSpPr>
            <p:cNvPr id="59" name="TextBox 58"/>
            <p:cNvSpPr txBox="1"/>
            <p:nvPr/>
          </p:nvSpPr>
          <p:spPr>
            <a:xfrm>
              <a:off x="4604950" y="4892291"/>
              <a:ext cx="2891692" cy="374461"/>
            </a:xfrm>
            <a:prstGeom prst="rect">
              <a:avLst/>
            </a:prstGeom>
            <a:noFill/>
          </p:spPr>
          <p:txBody>
            <a:bodyPr wrap="square" rtlCol="0">
              <a:spAutoFit/>
            </a:bodyPr>
            <a:lstStyle/>
            <a:p>
              <a:pPr>
                <a:lnSpc>
                  <a:spcPts val="2200"/>
                </a:lnSpc>
              </a:pPr>
              <a:r>
                <a:rPr lang="en-US" sz="2200" dirty="0">
                  <a:solidFill>
                    <a:schemeClr val="bg1"/>
                  </a:solidFill>
                </a:rPr>
                <a:t>Five</a:t>
              </a:r>
            </a:p>
          </p:txBody>
        </p:sp>
        <p:cxnSp>
          <p:nvCxnSpPr>
            <p:cNvPr id="60" name="Straight Connector 59"/>
            <p:cNvCxnSpPr/>
            <p:nvPr/>
          </p:nvCxnSpPr>
          <p:spPr>
            <a:xfrm>
              <a:off x="4707260"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518980"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62" name="Group 61"/>
          <p:cNvGrpSpPr/>
          <p:nvPr userDrawn="1"/>
        </p:nvGrpSpPr>
        <p:grpSpPr>
          <a:xfrm>
            <a:off x="7986174" y="4306589"/>
            <a:ext cx="3658978" cy="1565071"/>
            <a:chOff x="8358022" y="4892291"/>
            <a:chExt cx="2977662" cy="1565071"/>
          </a:xfrm>
        </p:grpSpPr>
        <p:sp>
          <p:nvSpPr>
            <p:cNvPr id="64" name="TextBox 63"/>
            <p:cNvSpPr txBox="1"/>
            <p:nvPr/>
          </p:nvSpPr>
          <p:spPr>
            <a:xfrm>
              <a:off x="8443992" y="4892291"/>
              <a:ext cx="2891692" cy="374461"/>
            </a:xfrm>
            <a:prstGeom prst="rect">
              <a:avLst/>
            </a:prstGeom>
            <a:noFill/>
          </p:spPr>
          <p:txBody>
            <a:bodyPr wrap="square" rtlCol="0">
              <a:spAutoFit/>
            </a:bodyPr>
            <a:lstStyle/>
            <a:p>
              <a:pPr>
                <a:lnSpc>
                  <a:spcPts val="2200"/>
                </a:lnSpc>
              </a:pPr>
              <a:r>
                <a:rPr lang="en-US" sz="2200" dirty="0">
                  <a:solidFill>
                    <a:schemeClr val="bg1"/>
                  </a:solidFill>
                </a:rPr>
                <a:t>Six</a:t>
              </a:r>
            </a:p>
          </p:txBody>
        </p:sp>
        <p:cxnSp>
          <p:nvCxnSpPr>
            <p:cNvPr id="65" name="Straight Connector 64"/>
            <p:cNvCxnSpPr/>
            <p:nvPr/>
          </p:nvCxnSpPr>
          <p:spPr>
            <a:xfrm>
              <a:off x="8546302"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8358022"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4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4000">
                                          <p:cBhvr additive="base">
                                            <p:cTn id="7" dur="1250" fill="hold"/>
                                            <p:tgtEl>
                                              <p:spTgt spid="13"/>
                                            </p:tgtEl>
                                            <p:attrNameLst>
                                              <p:attrName>ppt_x</p:attrName>
                                            </p:attrNameLst>
                                          </p:cBhvr>
                                          <p:tavLst>
                                            <p:tav tm="0">
                                              <p:val>
                                                <p:strVal val="#ppt_x"/>
                                              </p:val>
                                            </p:tav>
                                            <p:tav tm="100000">
                                              <p:val>
                                                <p:strVal val="#ppt_x"/>
                                              </p:val>
                                            </p:tav>
                                          </p:tavLst>
                                        </p:anim>
                                        <p:anim calcmode="lin" valueType="num" p14:bounceEnd="64000">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64000">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14:bounceEnd="64000">
                                          <p:cBhvr additive="base">
                                            <p:cTn id="11" dur="125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64000">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14:bounceEnd="64000">
                                          <p:cBhvr additive="base">
                                            <p:cTn id="15" dur="1250" fill="hold"/>
                                            <p:tgtEl>
                                              <p:spTgt spid="44"/>
                                            </p:tgtEl>
                                            <p:attrNameLst>
                                              <p:attrName>ppt_x</p:attrName>
                                            </p:attrNameLst>
                                          </p:cBhvr>
                                          <p:tavLst>
                                            <p:tav tm="0">
                                              <p:val>
                                                <p:strVal val="#ppt_x"/>
                                              </p:val>
                                            </p:tav>
                                            <p:tav tm="100000">
                                              <p:val>
                                                <p:strVal val="#ppt_x"/>
                                              </p:val>
                                            </p:tav>
                                          </p:tavLst>
                                        </p:anim>
                                        <p:anim calcmode="lin" valueType="num" p14:bounceEnd="64000">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4000">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14:bounceEnd="64000">
                                          <p:cBhvr additive="base">
                                            <p:cTn id="19" dur="1250" fill="hold"/>
                                            <p:tgtEl>
                                              <p:spTgt spid="49"/>
                                            </p:tgtEl>
                                            <p:attrNameLst>
                                              <p:attrName>ppt_x</p:attrName>
                                            </p:attrNameLst>
                                          </p:cBhvr>
                                          <p:tavLst>
                                            <p:tav tm="0">
                                              <p:val>
                                                <p:strVal val="#ppt_x"/>
                                              </p:val>
                                            </p:tav>
                                            <p:tav tm="100000">
                                              <p:val>
                                                <p:strVal val="#ppt_x"/>
                                              </p:val>
                                            </p:tav>
                                          </p:tavLst>
                                        </p:anim>
                                        <p:anim calcmode="lin" valueType="num" p14:bounceEnd="64000">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64000">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14:bounceEnd="64000">
                                          <p:cBhvr additive="base">
                                            <p:cTn id="23" dur="1250" fill="hold"/>
                                            <p:tgtEl>
                                              <p:spTgt spid="57"/>
                                            </p:tgtEl>
                                            <p:attrNameLst>
                                              <p:attrName>ppt_x</p:attrName>
                                            </p:attrNameLst>
                                          </p:cBhvr>
                                          <p:tavLst>
                                            <p:tav tm="0">
                                              <p:val>
                                                <p:strVal val="#ppt_x"/>
                                              </p:val>
                                            </p:tav>
                                            <p:tav tm="100000">
                                              <p:val>
                                                <p:strVal val="#ppt_x"/>
                                              </p:val>
                                            </p:tav>
                                          </p:tavLst>
                                        </p:anim>
                                        <p:anim calcmode="lin" valueType="num" p14:bounceEnd="64000">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64000">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14:bounceEnd="64000">
                                          <p:cBhvr additive="base">
                                            <p:cTn id="27" dur="1250" fill="hold"/>
                                            <p:tgtEl>
                                              <p:spTgt spid="62"/>
                                            </p:tgtEl>
                                            <p:attrNameLst>
                                              <p:attrName>ppt_x</p:attrName>
                                            </p:attrNameLst>
                                          </p:cBhvr>
                                          <p:tavLst>
                                            <p:tav tm="0">
                                              <p:val>
                                                <p:strVal val="#ppt_x"/>
                                              </p:val>
                                            </p:tav>
                                            <p:tav tm="100000">
                                              <p:val>
                                                <p:strVal val="#ppt_x"/>
                                              </p:val>
                                            </p:tav>
                                          </p:tavLst>
                                        </p:anim>
                                        <p:anim calcmode="lin" valueType="num" p14:bounceEnd="64000">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50" fill="hold"/>
                                            <p:tgtEl>
                                              <p:spTgt spid="13"/>
                                            </p:tgtEl>
                                            <p:attrNameLst>
                                              <p:attrName>ppt_x</p:attrName>
                                            </p:attrNameLst>
                                          </p:cBhvr>
                                          <p:tavLst>
                                            <p:tav tm="0">
                                              <p:val>
                                                <p:strVal val="#ppt_x"/>
                                              </p:val>
                                            </p:tav>
                                            <p:tav tm="100000">
                                              <p:val>
                                                <p:strVal val="#ppt_x"/>
                                              </p:val>
                                            </p:tav>
                                          </p:tavLst>
                                        </p:anim>
                                        <p:anim calcmode="lin" valueType="num">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250" fill="hold"/>
                                            <p:tgtEl>
                                              <p:spTgt spid="20"/>
                                            </p:tgtEl>
                                            <p:attrNameLst>
                                              <p:attrName>ppt_x</p:attrName>
                                            </p:attrNameLst>
                                          </p:cBhvr>
                                          <p:tavLst>
                                            <p:tav tm="0">
                                              <p:val>
                                                <p:strVal val="#ppt_x"/>
                                              </p:val>
                                            </p:tav>
                                            <p:tav tm="100000">
                                              <p:val>
                                                <p:strVal val="#ppt_x"/>
                                              </p:val>
                                            </p:tav>
                                          </p:tavLst>
                                        </p:anim>
                                        <p:anim calcmode="lin" valueType="num">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250" fill="hold"/>
                                            <p:tgtEl>
                                              <p:spTgt spid="44"/>
                                            </p:tgtEl>
                                            <p:attrNameLst>
                                              <p:attrName>ppt_x</p:attrName>
                                            </p:attrNameLst>
                                          </p:cBhvr>
                                          <p:tavLst>
                                            <p:tav tm="0">
                                              <p:val>
                                                <p:strVal val="#ppt_x"/>
                                              </p:val>
                                            </p:tav>
                                            <p:tav tm="100000">
                                              <p:val>
                                                <p:strVal val="#ppt_x"/>
                                              </p:val>
                                            </p:tav>
                                          </p:tavLst>
                                        </p:anim>
                                        <p:anim calcmode="lin" valueType="num">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1250" fill="hold"/>
                                            <p:tgtEl>
                                              <p:spTgt spid="49"/>
                                            </p:tgtEl>
                                            <p:attrNameLst>
                                              <p:attrName>ppt_x</p:attrName>
                                            </p:attrNameLst>
                                          </p:cBhvr>
                                          <p:tavLst>
                                            <p:tav tm="0">
                                              <p:val>
                                                <p:strVal val="#ppt_x"/>
                                              </p:val>
                                            </p:tav>
                                            <p:tav tm="100000">
                                              <p:val>
                                                <p:strVal val="#ppt_x"/>
                                              </p:val>
                                            </p:tav>
                                          </p:tavLst>
                                        </p:anim>
                                        <p:anim calcmode="lin" valueType="num">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cBhvr additive="base">
                                            <p:cTn id="23" dur="1250" fill="hold"/>
                                            <p:tgtEl>
                                              <p:spTgt spid="57"/>
                                            </p:tgtEl>
                                            <p:attrNameLst>
                                              <p:attrName>ppt_x</p:attrName>
                                            </p:attrNameLst>
                                          </p:cBhvr>
                                          <p:tavLst>
                                            <p:tav tm="0">
                                              <p:val>
                                                <p:strVal val="#ppt_x"/>
                                              </p:val>
                                            </p:tav>
                                            <p:tav tm="100000">
                                              <p:val>
                                                <p:strVal val="#ppt_x"/>
                                              </p:val>
                                            </p:tav>
                                          </p:tavLst>
                                        </p:anim>
                                        <p:anim calcmode="lin" valueType="num">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1250" fill="hold"/>
                                            <p:tgtEl>
                                              <p:spTgt spid="62"/>
                                            </p:tgtEl>
                                            <p:attrNameLst>
                                              <p:attrName>ppt_x</p:attrName>
                                            </p:attrNameLst>
                                          </p:cBhvr>
                                          <p:tavLst>
                                            <p:tav tm="0">
                                              <p:val>
                                                <p:strVal val="#ppt_x"/>
                                              </p:val>
                                            </p:tav>
                                            <p:tav tm="100000">
                                              <p:val>
                                                <p:strVal val="#ppt_x"/>
                                              </p:val>
                                            </p:tav>
                                          </p:tavLst>
                                        </p:anim>
                                        <p:anim calcmode="lin" valueType="num">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teps">
    <p:spTree>
      <p:nvGrpSpPr>
        <p:cNvPr id="1" name=""/>
        <p:cNvGrpSpPr/>
        <p:nvPr/>
      </p:nvGrpSpPr>
      <p:grpSpPr>
        <a:xfrm>
          <a:off x="0" y="0"/>
          <a:ext cx="0" cy="0"/>
          <a:chOff x="0" y="0"/>
          <a:chExt cx="0" cy="0"/>
        </a:xfrm>
      </p:grpSpPr>
      <p:sp>
        <p:nvSpPr>
          <p:cNvPr id="12" name="Rectangle 11"/>
          <p:cNvSpPr/>
          <p:nvPr userDrawn="1"/>
        </p:nvSpPr>
        <p:spPr>
          <a:xfrm>
            <a:off x="914401" y="457201"/>
            <a:ext cx="4889499"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914400" y="5140618"/>
            <a:ext cx="4889500"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1</a:t>
            </a:r>
          </a:p>
        </p:txBody>
      </p:sp>
      <p:sp>
        <p:nvSpPr>
          <p:cNvPr id="15" name="Rectangle 14"/>
          <p:cNvSpPr/>
          <p:nvPr userDrawn="1"/>
        </p:nvSpPr>
        <p:spPr>
          <a:xfrm>
            <a:off x="6388100" y="457201"/>
            <a:ext cx="4889500"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388099" y="5140618"/>
            <a:ext cx="4893343"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2</a:t>
            </a:r>
          </a:p>
        </p:txBody>
      </p:sp>
      <p:sp>
        <p:nvSpPr>
          <p:cNvPr id="21" name="TextBox 20"/>
          <p:cNvSpPr txBox="1"/>
          <p:nvPr userDrawn="1"/>
        </p:nvSpPr>
        <p:spPr>
          <a:xfrm>
            <a:off x="1214011" y="2952229"/>
            <a:ext cx="4361289"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4" name="TextBox 23"/>
          <p:cNvSpPr txBox="1"/>
          <p:nvPr userDrawn="1"/>
        </p:nvSpPr>
        <p:spPr>
          <a:xfrm>
            <a:off x="6578600" y="2952228"/>
            <a:ext cx="4559300"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5" name="TextBox 24"/>
          <p:cNvSpPr txBox="1"/>
          <p:nvPr userDrawn="1"/>
        </p:nvSpPr>
        <p:spPr>
          <a:xfrm>
            <a:off x="6451600" y="2437870"/>
            <a:ext cx="1587499" cy="420693"/>
          </a:xfrm>
          <a:prstGeom prst="rect">
            <a:avLst/>
          </a:prstGeom>
          <a:noFill/>
        </p:spPr>
        <p:txBody>
          <a:bodyPr wrap="square" rtlCol="0">
            <a:spAutoFit/>
          </a:bodyPr>
          <a:lstStyle/>
          <a:p>
            <a:pPr>
              <a:lnSpc>
                <a:spcPts val="2200"/>
              </a:lnSpc>
            </a:pPr>
            <a:r>
              <a:rPr lang="en-US" sz="4000" dirty="0">
                <a:solidFill>
                  <a:schemeClr val="bg1"/>
                </a:solidFill>
              </a:rPr>
              <a:t>Title</a:t>
            </a:r>
          </a:p>
        </p:txBody>
      </p:sp>
      <p:sp>
        <p:nvSpPr>
          <p:cNvPr id="37" name="TextBox 36"/>
          <p:cNvSpPr txBox="1"/>
          <p:nvPr userDrawn="1"/>
        </p:nvSpPr>
        <p:spPr>
          <a:xfrm>
            <a:off x="1135168" y="2367802"/>
            <a:ext cx="1587499" cy="420693"/>
          </a:xfrm>
          <a:prstGeom prst="rect">
            <a:avLst/>
          </a:prstGeom>
          <a:noFill/>
        </p:spPr>
        <p:txBody>
          <a:bodyPr wrap="square" rtlCol="0">
            <a:spAutoFit/>
          </a:bodyPr>
          <a:lstStyle/>
          <a:p>
            <a:pPr>
              <a:lnSpc>
                <a:spcPts val="2200"/>
              </a:lnSpc>
            </a:pPr>
            <a:r>
              <a:rPr lang="en-US" sz="4000" dirty="0">
                <a:solidFill>
                  <a:schemeClr val="accent1"/>
                </a:solidFill>
              </a:rPr>
              <a:t>Title</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14:bounceEnd="50000">
                                          <p:cBhvr additive="base">
                                            <p:cTn id="7" dur="125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50000">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14:bounceEnd="50000">
                                          <p:cBhvr additive="base">
                                            <p:cTn id="11" dur="1250" fill="hold"/>
                                            <p:tgtEl>
                                              <p:spTgt spid="24"/>
                                            </p:tgtEl>
                                            <p:attrNameLst>
                                              <p:attrName>ppt_x</p:attrName>
                                            </p:attrNameLst>
                                          </p:cBhvr>
                                          <p:tavLst>
                                            <p:tav tm="0">
                                              <p:val>
                                                <p:strVal val="#ppt_x"/>
                                              </p:val>
                                            </p:tav>
                                            <p:tav tm="100000">
                                              <p:val>
                                                <p:strVal val="#ppt_x"/>
                                              </p:val>
                                            </p:tav>
                                          </p:tavLst>
                                        </p:anim>
                                        <p:anim calcmode="lin" valueType="num" p14:bounceEnd="50000">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250" fill="hold"/>
                                            <p:tgtEl>
                                              <p:spTgt spid="21"/>
                                            </p:tgtEl>
                                            <p:attrNameLst>
                                              <p:attrName>ppt_x</p:attrName>
                                            </p:attrNameLst>
                                          </p:cBhvr>
                                          <p:tavLst>
                                            <p:tav tm="0">
                                              <p:val>
                                                <p:strVal val="#ppt_x"/>
                                              </p:val>
                                            </p:tav>
                                            <p:tav tm="100000">
                                              <p:val>
                                                <p:strVal val="#ppt_x"/>
                                              </p:val>
                                            </p:tav>
                                          </p:tavLst>
                                        </p:anim>
                                        <p:anim calcmode="lin" valueType="num">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1250" fill="hold"/>
                                            <p:tgtEl>
                                              <p:spTgt spid="24"/>
                                            </p:tgtEl>
                                            <p:attrNameLst>
                                              <p:attrName>ppt_x</p:attrName>
                                            </p:attrNameLst>
                                          </p:cBhvr>
                                          <p:tavLst>
                                            <p:tav tm="0">
                                              <p:val>
                                                <p:strVal val="#ppt_x"/>
                                              </p:val>
                                            </p:tav>
                                            <p:tav tm="100000">
                                              <p:val>
                                                <p:strVal val="#ppt_x"/>
                                              </p:val>
                                            </p:tav>
                                          </p:tavLst>
                                        </p:anim>
                                        <p:anim calcmode="lin" valueType="num">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s">
    <p:bg>
      <p:bgPr>
        <a:solidFill>
          <a:schemeClr val="tx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81000" y="473357"/>
            <a:ext cx="7172656" cy="898243"/>
          </a:xfrm>
        </p:spPr>
        <p:txBody>
          <a:bodyPr/>
          <a:lstStyle/>
          <a:p>
            <a:r>
              <a:rPr lang="en-US" dirty="0"/>
              <a:t>Title</a:t>
            </a:r>
          </a:p>
        </p:txBody>
      </p:sp>
      <p:sp>
        <p:nvSpPr>
          <p:cNvPr id="13" name="Picture Placeholder 9"/>
          <p:cNvSpPr>
            <a:spLocks noGrp="1"/>
          </p:cNvSpPr>
          <p:nvPr>
            <p:ph type="pic" sz="quarter" idx="19" hasCustomPrompt="1"/>
          </p:nvPr>
        </p:nvSpPr>
        <p:spPr>
          <a:xfrm>
            <a:off x="7651378" y="0"/>
            <a:ext cx="4540622" cy="4518212"/>
          </a:xfrm>
          <a:pattFill prst="pct90">
            <a:fgClr>
              <a:schemeClr val="tx1"/>
            </a:fgClr>
            <a:bgClr>
              <a:schemeClr val="tx2">
                <a:lumMod val="50000"/>
              </a:schemeClr>
            </a:bgClr>
          </a:pattFill>
        </p:spPr>
        <p:txBody>
          <a:bodyPr/>
          <a:lstStyle/>
          <a:p>
            <a:r>
              <a:rPr lang="en-US" dirty="0"/>
              <a:t>Drop Photo Here</a:t>
            </a:r>
          </a:p>
        </p:txBody>
      </p:sp>
      <p:sp>
        <p:nvSpPr>
          <p:cNvPr id="15" name="Picture Placeholder 9"/>
          <p:cNvSpPr>
            <a:spLocks noGrp="1"/>
          </p:cNvSpPr>
          <p:nvPr>
            <p:ph type="pic" sz="quarter" idx="21" hasCustomPrompt="1"/>
          </p:nvPr>
        </p:nvSpPr>
        <p:spPr>
          <a:xfrm>
            <a:off x="7641546" y="4628072"/>
            <a:ext cx="2229010" cy="2229928"/>
          </a:xfrm>
          <a:pattFill prst="pct90">
            <a:fgClr>
              <a:schemeClr val="tx1"/>
            </a:fgClr>
            <a:bgClr>
              <a:schemeClr val="tx2">
                <a:lumMod val="50000"/>
              </a:schemeClr>
            </a:bgClr>
          </a:pattFill>
        </p:spPr>
        <p:txBody>
          <a:bodyPr/>
          <a:lstStyle/>
          <a:p>
            <a:r>
              <a:rPr lang="en-US" dirty="0"/>
              <a:t>Drop Photo Here</a:t>
            </a:r>
          </a:p>
        </p:txBody>
      </p:sp>
      <p:sp>
        <p:nvSpPr>
          <p:cNvPr id="16" name="Picture Placeholder 9"/>
          <p:cNvSpPr>
            <a:spLocks noGrp="1"/>
          </p:cNvSpPr>
          <p:nvPr>
            <p:ph type="pic" sz="quarter" idx="22" hasCustomPrompt="1"/>
          </p:nvPr>
        </p:nvSpPr>
        <p:spPr>
          <a:xfrm>
            <a:off x="9958446" y="4628072"/>
            <a:ext cx="2233554" cy="2229928"/>
          </a:xfrm>
          <a:pattFill prst="pct90">
            <a:fgClr>
              <a:schemeClr val="tx1"/>
            </a:fgClr>
            <a:bgClr>
              <a:schemeClr val="tx2">
                <a:lumMod val="50000"/>
              </a:schemeClr>
            </a:bgClr>
          </a:pattFill>
        </p:spPr>
        <p:txBody>
          <a:bodyPr/>
          <a:lstStyle/>
          <a:p>
            <a:r>
              <a:rPr lang="en-US" dirty="0"/>
              <a:t>Drop Photo Here</a:t>
            </a:r>
          </a:p>
        </p:txBody>
      </p:sp>
      <p:sp>
        <p:nvSpPr>
          <p:cNvPr id="19" name="Title 1"/>
          <p:cNvSpPr txBox="1">
            <a:spLocks/>
          </p:cNvSpPr>
          <p:nvPr userDrawn="1"/>
        </p:nvSpPr>
        <p:spPr>
          <a:xfrm>
            <a:off x="381000" y="1600200"/>
            <a:ext cx="6320118" cy="2400079"/>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en-US" sz="1800" b="0" i="0" kern="1200" cap="none" dirty="0">
                <a:ln w="3175" cmpd="sng">
                  <a:noFill/>
                </a:ln>
                <a:solidFill>
                  <a:schemeClr val="bg1"/>
                </a:solidFill>
                <a:effectLst/>
                <a:latin typeface="+mj-lt"/>
                <a:ea typeface="+mj-ea"/>
                <a:cs typeface="+mj-cs"/>
              </a:rPr>
              <a:t>Lorem ipsum dolor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consectetur</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adipiscing</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elit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Cras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quis</a:t>
            </a:r>
            <a:r>
              <a:rPr lang="en-US" sz="1800" b="0" i="0" kern="1200" cap="none" dirty="0">
                <a:ln w="3175" cmpd="sng">
                  <a:noFill/>
                </a:ln>
                <a:solidFill>
                  <a:schemeClr val="bg1"/>
                </a:solidFill>
                <a:effectLst/>
                <a:latin typeface="+mj-lt"/>
                <a:ea typeface="+mj-ea"/>
                <a:cs typeface="+mj-cs"/>
              </a:rPr>
              <a:t> libero a nisi semper tempus. </a:t>
            </a:r>
            <a:r>
              <a:rPr lang="en-US" sz="1800" b="0" i="0" kern="1200" cap="none" dirty="0" err="1">
                <a:ln w="3175" cmpd="sng">
                  <a:noFill/>
                </a:ln>
                <a:solidFill>
                  <a:schemeClr val="bg1"/>
                </a:solidFill>
                <a:effectLst/>
                <a:latin typeface="+mj-lt"/>
                <a:ea typeface="+mj-ea"/>
                <a:cs typeface="+mj-cs"/>
              </a:rPr>
              <a:t>Nullam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mattis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lectus</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facilisi</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dignissim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nisl</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eget</a:t>
            </a:r>
            <a:r>
              <a:rPr lang="en-US" sz="1800" b="0" i="0" kern="1200" cap="none" dirty="0">
                <a:ln w="3175" cmpd="sng">
                  <a:noFill/>
                </a:ln>
                <a:solidFill>
                  <a:schemeClr val="bg1"/>
                </a:solidFill>
                <a:effectLst/>
                <a:latin typeface="+mj-lt"/>
                <a:ea typeface="+mj-ea"/>
                <a:cs typeface="+mj-cs"/>
              </a:rPr>
              <a:t> nisi </a:t>
            </a:r>
            <a:r>
              <a:rPr lang="en-US" sz="1800" b="0" i="0" kern="1200" cap="none" dirty="0" err="1">
                <a:ln w="3175" cmpd="sng">
                  <a:noFill/>
                </a:ln>
                <a:solidFill>
                  <a:schemeClr val="bg1"/>
                </a:solidFill>
                <a:effectLst/>
                <a:latin typeface="+mj-lt"/>
                <a:ea typeface="+mj-ea"/>
                <a:cs typeface="+mj-cs"/>
              </a:rPr>
              <a:t>ultrices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pharetra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imperdiet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Pellentesque</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orci</a:t>
            </a:r>
            <a:r>
              <a:rPr lang="en-US" sz="1800" b="0" i="0" kern="1200" cap="none" dirty="0">
                <a:ln w="3175" cmpd="sng">
                  <a:noFill/>
                </a:ln>
                <a:solidFill>
                  <a:schemeClr val="bg1"/>
                </a:solidFill>
                <a:effectLst/>
                <a:latin typeface="+mj-lt"/>
                <a:ea typeface="+mj-ea"/>
                <a:cs typeface="+mj-cs"/>
              </a:rPr>
              <a:t>, dictum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vehicula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eu</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venenatis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nunc</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laoreet</a:t>
            </a:r>
            <a:r>
              <a:rPr lang="en-US" sz="1800" b="0" i="0" kern="1200" cap="none" dirty="0">
                <a:ln w="3175" cmpd="sng">
                  <a:noFill/>
                </a:ln>
                <a:solidFill>
                  <a:schemeClr val="bg1"/>
                </a:solidFill>
                <a:effectLst/>
                <a:latin typeface="+mj-lt"/>
                <a:ea typeface="+mj-ea"/>
                <a:cs typeface="+mj-cs"/>
              </a:rPr>
              <a:t> ante ac </a:t>
            </a:r>
            <a:r>
              <a:rPr lang="en-US" sz="1800" b="0" i="0" kern="1200" cap="none" dirty="0" err="1">
                <a:ln w="3175" cmpd="sng">
                  <a:noFill/>
                </a:ln>
                <a:solidFill>
                  <a:schemeClr val="bg1"/>
                </a:solidFill>
                <a:effectLst/>
                <a:latin typeface="+mj-lt"/>
                <a:ea typeface="+mj-ea"/>
                <a:cs typeface="+mj-cs"/>
              </a:rPr>
              <a:t>consequat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suscipit</a:t>
            </a:r>
            <a:r>
              <a:rPr lang="en-US" sz="1800" b="0" i="0" kern="1200" cap="none" dirty="0">
                <a:ln w="3175" cmpd="sng">
                  <a:noFill/>
                </a:ln>
                <a:solidFill>
                  <a:schemeClr val="bg1"/>
                </a:solidFill>
                <a:effectLst/>
                <a:latin typeface="+mj-lt"/>
                <a:ea typeface="+mj-ea"/>
                <a:cs typeface="+mj-cs"/>
              </a:rPr>
              <a:t>. </a:t>
            </a:r>
            <a:endParaRPr lang="en-US" sz="1050" dirty="0"/>
          </a:p>
        </p:txBody>
      </p:sp>
      <p:sp>
        <p:nvSpPr>
          <p:cNvPr id="12" name="Picture Placeholder 9"/>
          <p:cNvSpPr>
            <a:spLocks noGrp="1"/>
          </p:cNvSpPr>
          <p:nvPr>
            <p:ph type="pic" sz="quarter" idx="23" hasCustomPrompt="1"/>
          </p:nvPr>
        </p:nvSpPr>
        <p:spPr>
          <a:xfrm>
            <a:off x="0" y="4628072"/>
            <a:ext cx="7553656" cy="222992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507894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858000"/>
          </a:xfrm>
          <a:pattFill prst="pct90">
            <a:fgClr>
              <a:schemeClr val="tx1"/>
            </a:fgClr>
            <a:bgClr>
              <a:schemeClr val="tx2">
                <a:lumMod val="50000"/>
              </a:schemeClr>
            </a:bgClr>
          </a:pattFill>
        </p:spPr>
        <p:txBody>
          <a:bodyPr/>
          <a:lstStyle/>
          <a:p>
            <a:r>
              <a:rPr lang="en-US" dirty="0"/>
              <a:t>Drop a Photo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tx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50800" y="-111125"/>
            <a:ext cx="7239160" cy="70326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19 h 10019"/>
              <a:gd name="connsiteX1" fmla="*/ 10 w 10000"/>
              <a:gd name="connsiteY1" fmla="*/ 0 h 10019"/>
              <a:gd name="connsiteX2" fmla="*/ 10000 w 10000"/>
              <a:gd name="connsiteY2" fmla="*/ 19 h 10019"/>
              <a:gd name="connsiteX3" fmla="*/ 8000 w 10000"/>
              <a:gd name="connsiteY3" fmla="*/ 10019 h 10019"/>
              <a:gd name="connsiteX4" fmla="*/ 0 w 10000"/>
              <a:gd name="connsiteY4" fmla="*/ 10019 h 10019"/>
              <a:gd name="connsiteX0" fmla="*/ 0 w 14358"/>
              <a:gd name="connsiteY0" fmla="*/ 10019 h 10019"/>
              <a:gd name="connsiteX1" fmla="*/ 10 w 14358"/>
              <a:gd name="connsiteY1" fmla="*/ 0 h 10019"/>
              <a:gd name="connsiteX2" fmla="*/ 14358 w 14358"/>
              <a:gd name="connsiteY2" fmla="*/ 19 h 10019"/>
              <a:gd name="connsiteX3" fmla="*/ 8000 w 14358"/>
              <a:gd name="connsiteY3" fmla="*/ 10019 h 10019"/>
              <a:gd name="connsiteX4" fmla="*/ 0 w 14358"/>
              <a:gd name="connsiteY4" fmla="*/ 10019 h 10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58" h="10019">
                <a:moveTo>
                  <a:pt x="0" y="10019"/>
                </a:moveTo>
                <a:cubicBezTo>
                  <a:pt x="3" y="6679"/>
                  <a:pt x="7" y="3340"/>
                  <a:pt x="10" y="0"/>
                </a:cubicBezTo>
                <a:lnTo>
                  <a:pt x="14358" y="19"/>
                </a:lnTo>
                <a:lnTo>
                  <a:pt x="8000" y="10019"/>
                </a:lnTo>
                <a:lnTo>
                  <a:pt x="0" y="10019"/>
                </a:lnTo>
                <a:close/>
              </a:path>
            </a:pathLst>
          </a:custGeom>
          <a:pattFill prst="pct5">
            <a:fgClr>
              <a:schemeClr val="tx1">
                <a:lumMod val="75000"/>
              </a:schemeClr>
            </a:fgClr>
            <a:bgClr>
              <a:schemeClr val="tx1">
                <a:lumMod val="95000"/>
              </a:schemeClr>
            </a:bgClr>
          </a:pattFill>
        </p:spPr>
        <p:txBody>
          <a:bodyPr/>
          <a:lstStyle/>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dirty="0"/>
              <a:t>Drop a Photo Here</a:t>
            </a:r>
          </a:p>
        </p:txBody>
      </p:sp>
      <p:sp>
        <p:nvSpPr>
          <p:cNvPr id="2" name="Title 1"/>
          <p:cNvSpPr>
            <a:spLocks noGrp="1"/>
          </p:cNvSpPr>
          <p:nvPr>
            <p:ph type="ctrTitle" hasCustomPrompt="1"/>
          </p:nvPr>
        </p:nvSpPr>
        <p:spPr>
          <a:xfrm>
            <a:off x="6568075" y="1378672"/>
            <a:ext cx="4945342" cy="2616199"/>
          </a:xfrm>
        </p:spPr>
        <p:txBody>
          <a:bodyPr anchor="b">
            <a:normAutofit/>
          </a:bodyPr>
          <a:lstStyle>
            <a:lvl1pPr algn="r">
              <a:defRPr sz="6000">
                <a:effectLst/>
              </a:defRPr>
            </a:lvl1pPr>
          </a:lstStyle>
          <a:p>
            <a:r>
              <a:rPr lang="en-US"/>
              <a:t>Presentation Title</a:t>
            </a:r>
            <a:endParaRPr lang="en-US" dirty="0"/>
          </a:p>
        </p:txBody>
      </p:sp>
      <p:sp>
        <p:nvSpPr>
          <p:cNvPr id="3" name="Subtitle 2"/>
          <p:cNvSpPr>
            <a:spLocks noGrp="1"/>
          </p:cNvSpPr>
          <p:nvPr>
            <p:ph type="subTitle" idx="1" hasCustomPrompt="1"/>
          </p:nvPr>
        </p:nvSpPr>
        <p:spPr>
          <a:xfrm>
            <a:off x="6568075" y="3996267"/>
            <a:ext cx="4934947" cy="355262"/>
          </a:xfrm>
        </p:spPr>
        <p:txBody>
          <a:bodyPr anchor="t">
            <a:normAutofit/>
          </a:bodyPr>
          <a:lstStyle>
            <a:lvl1pPr marL="0" indent="0" algn="r">
              <a:buNone/>
              <a:defRPr sz="2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Skidmore College</a:t>
            </a:r>
          </a:p>
        </p:txBody>
      </p:sp>
      <p:sp>
        <p:nvSpPr>
          <p:cNvPr id="11" name="Rectangle 10"/>
          <p:cNvSpPr/>
          <p:nvPr userDrawn="1"/>
        </p:nvSpPr>
        <p:spPr>
          <a:xfrm>
            <a:off x="4659910" y="-3987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p:cNvSpPr/>
          <p:nvPr userDrawn="1"/>
        </p:nvSpPr>
        <p:spPr>
          <a:xfrm>
            <a:off x="5247284" y="-114486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p:cNvSpPr/>
          <p:nvPr userDrawn="1"/>
        </p:nvSpPr>
        <p:spPr>
          <a:xfrm>
            <a:off x="4964710" y="-939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p:cNvSpPr/>
          <p:nvPr userDrawn="1"/>
        </p:nvSpPr>
        <p:spPr>
          <a:xfrm>
            <a:off x="8554317" y="4466640"/>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p:cNvSpPr/>
          <p:nvPr userDrawn="1"/>
        </p:nvSpPr>
        <p:spPr>
          <a:xfrm>
            <a:off x="9141691" y="3720515"/>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p:cNvSpPr/>
          <p:nvPr userDrawn="1"/>
        </p:nvSpPr>
        <p:spPr>
          <a:xfrm>
            <a:off x="8859117" y="482329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6630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act Us Page">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381000" y="457200"/>
            <a:ext cx="5537200" cy="914400"/>
          </a:xfrm>
        </p:spPr>
        <p:txBody>
          <a:bodyPr/>
          <a:lstStyle>
            <a:lvl1pPr algn="l">
              <a:defRPr/>
            </a:lvl1pPr>
          </a:lstStyle>
          <a:p>
            <a:r>
              <a:rPr lang="en-US" dirty="0"/>
              <a:t>Contact Us</a:t>
            </a:r>
          </a:p>
        </p:txBody>
      </p:sp>
      <p:sp>
        <p:nvSpPr>
          <p:cNvPr id="9" name="Text Placeholder 3"/>
          <p:cNvSpPr>
            <a:spLocks noGrp="1"/>
          </p:cNvSpPr>
          <p:nvPr>
            <p:ph type="body" sz="quarter" idx="10" hasCustomPrompt="1"/>
          </p:nvPr>
        </p:nvSpPr>
        <p:spPr>
          <a:xfrm>
            <a:off x="381000" y="1600200"/>
            <a:ext cx="5537200" cy="398559"/>
          </a:xfrm>
        </p:spPr>
        <p:txBody>
          <a:bodyPr>
            <a:noAutofit/>
          </a:bodyPr>
          <a:lstStyle>
            <a:lvl1pPr marL="0" indent="0">
              <a:buNone/>
              <a:defRPr sz="1800"/>
            </a:lvl1pPr>
          </a:lstStyle>
          <a:p>
            <a:r>
              <a:rPr lang="en-US" dirty="0"/>
              <a:t>Think you will need more help?</a:t>
            </a:r>
          </a:p>
        </p:txBody>
      </p:sp>
      <p:cxnSp>
        <p:nvCxnSpPr>
          <p:cNvPr id="49" name="Straight Connector 48"/>
          <p:cNvCxnSpPr/>
          <p:nvPr userDrawn="1"/>
        </p:nvCxnSpPr>
        <p:spPr>
          <a:xfrm>
            <a:off x="665309" y="3486890"/>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a:off x="665309" y="4700967"/>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4" name="Text Placeholder 9"/>
          <p:cNvSpPr>
            <a:spLocks noGrp="1"/>
          </p:cNvSpPr>
          <p:nvPr>
            <p:ph type="body" sz="quarter" idx="13" hasCustomPrompt="1"/>
          </p:nvPr>
        </p:nvSpPr>
        <p:spPr>
          <a:xfrm>
            <a:off x="665309" y="3095048"/>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518-580-####</a:t>
            </a:r>
          </a:p>
        </p:txBody>
      </p:sp>
      <p:sp>
        <p:nvSpPr>
          <p:cNvPr id="55" name="Text Placeholder 9"/>
          <p:cNvSpPr>
            <a:spLocks noGrp="1"/>
          </p:cNvSpPr>
          <p:nvPr>
            <p:ph type="body" sz="quarter" idx="14" hasCustomPrompt="1"/>
          </p:nvPr>
        </p:nvSpPr>
        <p:spPr>
          <a:xfrm>
            <a:off x="665308" y="2508131"/>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Call Us</a:t>
            </a:r>
          </a:p>
        </p:txBody>
      </p:sp>
      <p:sp>
        <p:nvSpPr>
          <p:cNvPr id="56" name="Text Placeholder 9"/>
          <p:cNvSpPr>
            <a:spLocks noGrp="1"/>
          </p:cNvSpPr>
          <p:nvPr>
            <p:ph type="body" sz="quarter" idx="15" hasCustomPrompt="1"/>
          </p:nvPr>
        </p:nvSpPr>
        <p:spPr>
          <a:xfrm>
            <a:off x="665308" y="4309124"/>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email@skidmore.edu</a:t>
            </a:r>
            <a:endParaRPr lang="en-US" dirty="0"/>
          </a:p>
        </p:txBody>
      </p:sp>
      <p:sp>
        <p:nvSpPr>
          <p:cNvPr id="57" name="Text Placeholder 9"/>
          <p:cNvSpPr>
            <a:spLocks noGrp="1"/>
          </p:cNvSpPr>
          <p:nvPr>
            <p:ph type="body" sz="quarter" idx="16" hasCustomPrompt="1"/>
          </p:nvPr>
        </p:nvSpPr>
        <p:spPr>
          <a:xfrm>
            <a:off x="665307" y="3722207"/>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Email Us</a:t>
            </a:r>
          </a:p>
        </p:txBody>
      </p:sp>
      <p:sp>
        <p:nvSpPr>
          <p:cNvPr id="58" name="Text Placeholder 9"/>
          <p:cNvSpPr>
            <a:spLocks noGrp="1"/>
          </p:cNvSpPr>
          <p:nvPr>
            <p:ph type="body" sz="quarter" idx="17" hasCustomPrompt="1"/>
          </p:nvPr>
        </p:nvSpPr>
        <p:spPr>
          <a:xfrm>
            <a:off x="665308" y="5422615"/>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Skidmore.edu</a:t>
            </a:r>
            <a:r>
              <a:rPr lang="en-US" dirty="0"/>
              <a:t>/</a:t>
            </a:r>
          </a:p>
        </p:txBody>
      </p:sp>
      <p:sp>
        <p:nvSpPr>
          <p:cNvPr id="59" name="Text Placeholder 9"/>
          <p:cNvSpPr>
            <a:spLocks noGrp="1"/>
          </p:cNvSpPr>
          <p:nvPr>
            <p:ph type="body" sz="quarter" idx="18" hasCustomPrompt="1"/>
          </p:nvPr>
        </p:nvSpPr>
        <p:spPr>
          <a:xfrm>
            <a:off x="665307" y="4835698"/>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Website</a:t>
            </a:r>
          </a:p>
        </p:txBody>
      </p:sp>
      <p:sp>
        <p:nvSpPr>
          <p:cNvPr id="60" name="Picture Placeholder 9"/>
          <p:cNvSpPr>
            <a:spLocks noGrp="1"/>
          </p:cNvSpPr>
          <p:nvPr>
            <p:ph type="pic" sz="quarter" idx="19" hasCustomPrompt="1"/>
          </p:nvPr>
        </p:nvSpPr>
        <p:spPr>
          <a:xfrm>
            <a:off x="7059706" y="457200"/>
            <a:ext cx="4751294" cy="5405718"/>
          </a:xfrm>
          <a:pattFill prst="pct90">
            <a:fgClr>
              <a:schemeClr val="tx1"/>
            </a:fgClr>
            <a:bgClr>
              <a:schemeClr val="tx2">
                <a:lumMod val="50000"/>
              </a:schemeClr>
            </a:bgClr>
          </a:pattFill>
        </p:spPr>
        <p:txBody>
          <a:bodyPr/>
          <a:lstStyle/>
          <a:p>
            <a:r>
              <a:rPr lang="en-US" dirty="0"/>
              <a:t>Drop Photo Here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Name Card">
    <p:bg>
      <p:bgPr>
        <a:solidFill>
          <a:schemeClr val="bg1"/>
        </a:solidFill>
        <a:effectLst/>
      </p:bgPr>
    </p:b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1045823" y="404308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208212" y="685800"/>
            <a:ext cx="8990012" cy="4089400"/>
          </a:xfrm>
        </p:spPr>
        <p:txBody>
          <a:bodyPr anchor="ctr">
            <a:normAutofit/>
          </a:bodyPr>
          <a:lstStyle>
            <a:lvl1pPr algn="ctr">
              <a:defRPr sz="3200" b="0" cap="none">
                <a:solidFill>
                  <a:schemeClr val="tx1"/>
                </a:solidFill>
              </a:defRPr>
            </a:lvl1pPr>
          </a:lstStyle>
          <a:p>
            <a:r>
              <a:rPr lang="en-US" dirty="0"/>
              <a:t>Insert a Great Quote here</a:t>
            </a:r>
          </a:p>
        </p:txBody>
      </p:sp>
      <p:sp>
        <p:nvSpPr>
          <p:cNvPr id="3" name="Text Placeholder 2"/>
          <p:cNvSpPr>
            <a:spLocks noGrp="1"/>
          </p:cNvSpPr>
          <p:nvPr>
            <p:ph type="body" idx="1" hasCustomPrompt="1"/>
          </p:nvPr>
        </p:nvSpPr>
        <p:spPr>
          <a:xfrm>
            <a:off x="2208212" y="4775200"/>
            <a:ext cx="9294810" cy="401918"/>
          </a:xfrm>
        </p:spPr>
        <p:txBody>
          <a:bodyPr anchor="t">
            <a:normAutofit/>
          </a:bodyPr>
          <a:lstStyle>
            <a:lvl1pPr marL="0" indent="0" algn="r">
              <a:buNone/>
              <a:defRPr sz="18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 Name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5461000"/>
            <a:ext cx="11429999" cy="685800"/>
          </a:xfrm>
        </p:spPr>
        <p:txBody>
          <a:bodyPr/>
          <a:lstStyle>
            <a:lvl1pPr algn="ctr">
              <a:defRPr spc="500" baseline="0"/>
            </a:lvl1pPr>
          </a:lstStyle>
          <a:p>
            <a:r>
              <a:rPr lang="en-US" dirty="0"/>
              <a:t>INSERT  TITLE</a:t>
            </a:r>
          </a:p>
        </p:txBody>
      </p:sp>
      <p:sp>
        <p:nvSpPr>
          <p:cNvPr id="7" name="Picture Placeholder 6"/>
          <p:cNvSpPr>
            <a:spLocks noGrp="1"/>
          </p:cNvSpPr>
          <p:nvPr>
            <p:ph type="pic" sz="quarter" idx="10" hasCustomPrompt="1"/>
          </p:nvPr>
        </p:nvSpPr>
        <p:spPr>
          <a:xfrm>
            <a:off x="0" y="0"/>
            <a:ext cx="12192000" cy="5105400"/>
          </a:xfrm>
          <a:pattFill prst="pct5">
            <a:fgClr>
              <a:schemeClr val="tx2">
                <a:lumMod val="75000"/>
              </a:schemeClr>
            </a:fgClr>
            <a:bgClr>
              <a:schemeClr val="tx2">
                <a:lumMod val="95000"/>
              </a:schemeClr>
            </a:bgClr>
          </a:pattFill>
        </p:spPr>
        <p:txBody>
          <a:bodyPr/>
          <a:lstStyle>
            <a:lvl1pPr>
              <a:defRPr baseline="0"/>
            </a:lvl1pPr>
          </a:lstStyle>
          <a:p>
            <a:r>
              <a:rPr lang="en-US" dirty="0"/>
              <a:t>Drop a photo here</a:t>
            </a:r>
          </a:p>
        </p:txBody>
      </p:sp>
      <p:sp>
        <p:nvSpPr>
          <p:cNvPr id="4" name="Text Placeholder 3"/>
          <p:cNvSpPr>
            <a:spLocks noGrp="1"/>
          </p:cNvSpPr>
          <p:nvPr>
            <p:ph type="body" sz="quarter" idx="11"/>
          </p:nvPr>
        </p:nvSpPr>
        <p:spPr>
          <a:xfrm>
            <a:off x="381000" y="6146800"/>
            <a:ext cx="11429999" cy="522941"/>
          </a:xfrm>
        </p:spPr>
        <p:txBody>
          <a:bodyPr/>
          <a:lstStyle>
            <a:lvl1pPr marL="0" indent="0" algn="ctr">
              <a:buNone/>
              <a:defRPr>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80596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8099" y="2730500"/>
            <a:ext cx="5102224" cy="1015999"/>
          </a:xfrm>
        </p:spPr>
        <p:txBody>
          <a:bodyPr/>
          <a:lstStyle>
            <a:lvl1pPr algn="r">
              <a:defRPr/>
            </a:lvl1pPr>
          </a:lstStyle>
          <a:p>
            <a:r>
              <a:rPr lang="en-US" dirty="0"/>
              <a:t>Presentation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748" y="3162300"/>
            <a:ext cx="3863662" cy="914400"/>
          </a:xfrm>
          <a:prstGeom prst="rect">
            <a:avLst/>
          </a:prstGeom>
        </p:spPr>
      </p:pic>
      <p:cxnSp>
        <p:nvCxnSpPr>
          <p:cNvPr id="8" name="Straight Connector 7"/>
          <p:cNvCxnSpPr/>
          <p:nvPr userDrawn="1"/>
        </p:nvCxnSpPr>
        <p:spPr>
          <a:xfrm>
            <a:off x="5346700" y="2730500"/>
            <a:ext cx="0" cy="1460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3"/>
          <p:cNvSpPr>
            <a:spLocks noGrp="1"/>
          </p:cNvSpPr>
          <p:nvPr>
            <p:ph type="body" sz="quarter" idx="11"/>
          </p:nvPr>
        </p:nvSpPr>
        <p:spPr>
          <a:xfrm>
            <a:off x="6388099" y="3746499"/>
            <a:ext cx="5102224" cy="522941"/>
          </a:xfrm>
        </p:spPr>
        <p:txBody>
          <a:bodyPr>
            <a:normAutofit/>
          </a:bodyPr>
          <a:lstStyle>
            <a:lvl1pPr marL="0" indent="0" algn="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40236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peaker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5001" y="3347569"/>
            <a:ext cx="10868026" cy="662581"/>
          </a:xfrm>
        </p:spPr>
        <p:txBody>
          <a:bodyPr anchor="b"/>
          <a:lstStyle>
            <a:lvl1pPr algn="ctr">
              <a:defRPr sz="4000" b="0" cap="none"/>
            </a:lvl1pPr>
          </a:lstStyle>
          <a:p>
            <a:r>
              <a:rPr lang="en-US" dirty="0"/>
              <a:t>Insert Your Name</a:t>
            </a:r>
          </a:p>
        </p:txBody>
      </p:sp>
      <p:sp>
        <p:nvSpPr>
          <p:cNvPr id="3" name="Text Placeholder 2"/>
          <p:cNvSpPr>
            <a:spLocks noGrp="1"/>
          </p:cNvSpPr>
          <p:nvPr>
            <p:ph type="body" idx="1" hasCustomPrompt="1"/>
          </p:nvPr>
        </p:nvSpPr>
        <p:spPr>
          <a:xfrm>
            <a:off x="635001" y="4010151"/>
            <a:ext cx="10868025" cy="404219"/>
          </a:xfrm>
        </p:spPr>
        <p:txBody>
          <a:bodyPr anchor="t">
            <a:normAutofit/>
          </a:bodyPr>
          <a:lstStyle>
            <a:lvl1pPr marL="0" indent="0" algn="ctr">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Job Title</a:t>
            </a:r>
          </a:p>
        </p:txBody>
      </p:sp>
      <p:sp>
        <p:nvSpPr>
          <p:cNvPr id="18" name="Picture Placeholder 17"/>
          <p:cNvSpPr>
            <a:spLocks noGrp="1"/>
          </p:cNvSpPr>
          <p:nvPr>
            <p:ph type="pic" sz="quarter" idx="10" hasCustomPrompt="1"/>
          </p:nvPr>
        </p:nvSpPr>
        <p:spPr>
          <a:xfrm>
            <a:off x="4678363" y="351252"/>
            <a:ext cx="2781300" cy="2781300"/>
          </a:xfrm>
          <a:prstGeom prst="ellipse">
            <a:avLst/>
          </a:prstGeom>
          <a:pattFill prst="pct90">
            <a:fgClr>
              <a:schemeClr val="tx1"/>
            </a:fgClr>
            <a:bgClr>
              <a:schemeClr val="tx2">
                <a:lumMod val="50000"/>
              </a:schemeClr>
            </a:bgClr>
          </a:pattFill>
        </p:spPr>
        <p:txBody>
          <a:bodyPr/>
          <a:lstStyle/>
          <a:p>
            <a:r>
              <a:rPr lang="en-US" dirty="0"/>
              <a:t>Drop Photo</a:t>
            </a:r>
          </a:p>
        </p:txBody>
      </p:sp>
      <p:sp>
        <p:nvSpPr>
          <p:cNvPr id="6" name="Text Placeholder 3"/>
          <p:cNvSpPr>
            <a:spLocks noGrp="1"/>
          </p:cNvSpPr>
          <p:nvPr>
            <p:ph type="body" sz="quarter" idx="11"/>
          </p:nvPr>
        </p:nvSpPr>
        <p:spPr>
          <a:xfrm>
            <a:off x="635001" y="4414370"/>
            <a:ext cx="10868025" cy="1085477"/>
          </a:xfrm>
        </p:spPr>
        <p:txBody>
          <a:bodyPr>
            <a:normAutofit/>
          </a:bodyPr>
          <a:lstStyle>
            <a:lvl1pPr marL="0" indent="0" algn="ctr">
              <a:buNone/>
              <a:defRPr sz="2000">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egin Timeline">
    <p:spTree>
      <p:nvGrpSpPr>
        <p:cNvPr id="1" name=""/>
        <p:cNvGrpSpPr/>
        <p:nvPr/>
      </p:nvGrpSpPr>
      <p:grpSpPr>
        <a:xfrm>
          <a:off x="0" y="0"/>
          <a:ext cx="0" cy="0"/>
          <a:chOff x="0" y="0"/>
          <a:chExt cx="0" cy="0"/>
        </a:xfrm>
      </p:grpSpPr>
      <p:cxnSp>
        <p:nvCxnSpPr>
          <p:cNvPr id="5" name="Straight Connector 4"/>
          <p:cNvCxnSpPr/>
          <p:nvPr userDrawn="1"/>
        </p:nvCxnSpPr>
        <p:spPr>
          <a:xfrm>
            <a:off x="2255264" y="2366682"/>
            <a:ext cx="1025818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userDrawn="1"/>
        </p:nvSpPr>
        <p:spPr>
          <a:xfrm>
            <a:off x="1133396" y="2048916"/>
            <a:ext cx="11218688"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itle 1"/>
          <p:cNvSpPr txBox="1">
            <a:spLocks/>
          </p:cNvSpPr>
          <p:nvPr userDrawn="1"/>
        </p:nvSpPr>
        <p:spPr>
          <a:xfrm>
            <a:off x="1410732" y="2261229"/>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START</a:t>
            </a:r>
          </a:p>
        </p:txBody>
      </p:sp>
      <p:sp>
        <p:nvSpPr>
          <p:cNvPr id="20" name="Isosceles Triangle 21"/>
          <p:cNvSpPr/>
          <p:nvPr userDrawn="1"/>
        </p:nvSpPr>
        <p:spPr>
          <a:xfrm rot="10800000">
            <a:off x="3077455"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2"/>
          <p:cNvSpPr/>
          <p:nvPr userDrawn="1"/>
        </p:nvSpPr>
        <p:spPr>
          <a:xfrm rot="10800000">
            <a:off x="6065263"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3"/>
          <p:cNvSpPr/>
          <p:nvPr userDrawn="1"/>
        </p:nvSpPr>
        <p:spPr>
          <a:xfrm rot="10800000">
            <a:off x="9142078"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
          <p:cNvSpPr>
            <a:spLocks noGrp="1"/>
          </p:cNvSpPr>
          <p:nvPr>
            <p:ph type="body" sz="quarter" idx="11" hasCustomPrompt="1"/>
          </p:nvPr>
        </p:nvSpPr>
        <p:spPr>
          <a:xfrm>
            <a:off x="3077454" y="2187633"/>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8:00</a:t>
            </a:r>
          </a:p>
        </p:txBody>
      </p:sp>
      <p:sp>
        <p:nvSpPr>
          <p:cNvPr id="24" name="Text Placeholder 3"/>
          <p:cNvSpPr>
            <a:spLocks noGrp="1"/>
          </p:cNvSpPr>
          <p:nvPr>
            <p:ph type="body" sz="quarter" idx="12" hasCustomPrompt="1"/>
          </p:nvPr>
        </p:nvSpPr>
        <p:spPr>
          <a:xfrm>
            <a:off x="9142078" y="2192617"/>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10:00</a:t>
            </a:r>
            <a:endParaRPr lang="en-US" dirty="0"/>
          </a:p>
        </p:txBody>
      </p:sp>
      <p:sp>
        <p:nvSpPr>
          <p:cNvPr id="25" name="Text Placeholder 3"/>
          <p:cNvSpPr>
            <a:spLocks noGrp="1"/>
          </p:cNvSpPr>
          <p:nvPr>
            <p:ph type="body" sz="quarter" idx="13" hasCustomPrompt="1"/>
          </p:nvPr>
        </p:nvSpPr>
        <p:spPr>
          <a:xfrm>
            <a:off x="6003467" y="2183146"/>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9:00</a:t>
            </a:r>
          </a:p>
        </p:txBody>
      </p:sp>
      <p:sp>
        <p:nvSpPr>
          <p:cNvPr id="26" name="Text Placeholder 3"/>
          <p:cNvSpPr>
            <a:spLocks noGrp="1"/>
          </p:cNvSpPr>
          <p:nvPr>
            <p:ph type="body" sz="quarter" idx="14" hasCustomPrompt="1"/>
          </p:nvPr>
        </p:nvSpPr>
        <p:spPr>
          <a:xfrm>
            <a:off x="2932896" y="2932497"/>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7" name="Text Placeholder 3"/>
          <p:cNvSpPr>
            <a:spLocks noGrp="1"/>
          </p:cNvSpPr>
          <p:nvPr>
            <p:ph type="body" sz="quarter" idx="15" hasCustomPrompt="1"/>
          </p:nvPr>
        </p:nvSpPr>
        <p:spPr>
          <a:xfrm>
            <a:off x="6003467" y="298552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8" name="Text Placeholder 3"/>
          <p:cNvSpPr>
            <a:spLocks noGrp="1"/>
          </p:cNvSpPr>
          <p:nvPr>
            <p:ph type="body" sz="quarter" idx="16" hasCustomPrompt="1"/>
          </p:nvPr>
        </p:nvSpPr>
        <p:spPr>
          <a:xfrm>
            <a:off x="9020103" y="2921386"/>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9" name="Text Placeholder 3"/>
          <p:cNvSpPr>
            <a:spLocks noGrp="1"/>
          </p:cNvSpPr>
          <p:nvPr>
            <p:ph type="body" sz="quarter" idx="17" hasCustomPrompt="1"/>
          </p:nvPr>
        </p:nvSpPr>
        <p:spPr>
          <a:xfrm>
            <a:off x="2932896" y="3279229"/>
            <a:ext cx="2087182" cy="25164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lang="en-US" sz="1600" dirty="0" smtClean="0">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0" name="Text Placeholder 3"/>
          <p:cNvSpPr>
            <a:spLocks noGrp="1"/>
          </p:cNvSpPr>
          <p:nvPr>
            <p:ph type="body" sz="quarter" idx="18" hasCustomPrompt="1"/>
          </p:nvPr>
        </p:nvSpPr>
        <p:spPr>
          <a:xfrm>
            <a:off x="6003467" y="3343372"/>
            <a:ext cx="2087182" cy="2452310"/>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1" name="Text Placeholder 3"/>
          <p:cNvSpPr>
            <a:spLocks noGrp="1"/>
          </p:cNvSpPr>
          <p:nvPr>
            <p:ph type="body" sz="quarter" idx="19" hasCustomPrompt="1"/>
          </p:nvPr>
        </p:nvSpPr>
        <p:spPr>
          <a:xfrm>
            <a:off x="9020103" y="3274729"/>
            <a:ext cx="2087182" cy="25209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199759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Timeline">
    <p:spTree>
      <p:nvGrpSpPr>
        <p:cNvPr id="1" name=""/>
        <p:cNvGrpSpPr/>
        <p:nvPr/>
      </p:nvGrpSpPr>
      <p:grpSpPr>
        <a:xfrm>
          <a:off x="0" y="0"/>
          <a:ext cx="0" cy="0"/>
          <a:chOff x="0" y="0"/>
          <a:chExt cx="0" cy="0"/>
        </a:xfrm>
      </p:grpSpPr>
      <p:cxnSp>
        <p:nvCxnSpPr>
          <p:cNvPr id="22" name="Straight Connector 21"/>
          <p:cNvCxnSpPr/>
          <p:nvPr userDrawn="1"/>
        </p:nvCxnSpPr>
        <p:spPr>
          <a:xfrm>
            <a:off x="-72998" y="2405529"/>
            <a:ext cx="1040069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userDrawn="1"/>
        </p:nvSpPr>
        <p:spPr>
          <a:xfrm>
            <a:off x="-242047" y="2067347"/>
            <a:ext cx="11387737"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Title 1"/>
          <p:cNvSpPr txBox="1">
            <a:spLocks/>
          </p:cNvSpPr>
          <p:nvPr userDrawn="1"/>
        </p:nvSpPr>
        <p:spPr>
          <a:xfrm>
            <a:off x="9863169" y="2274676"/>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END</a:t>
            </a:r>
          </a:p>
        </p:txBody>
      </p:sp>
      <p:sp>
        <p:nvSpPr>
          <p:cNvPr id="37" name="Isosceles Triangle 21"/>
          <p:cNvSpPr/>
          <p:nvPr userDrawn="1"/>
        </p:nvSpPr>
        <p:spPr>
          <a:xfrm rot="10800000">
            <a:off x="1401900"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p:cNvSpPr/>
          <p:nvPr userDrawn="1"/>
        </p:nvSpPr>
        <p:spPr>
          <a:xfrm rot="10800000">
            <a:off x="4389708"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23"/>
          <p:cNvSpPr/>
          <p:nvPr userDrawn="1"/>
        </p:nvSpPr>
        <p:spPr>
          <a:xfrm rot="10800000">
            <a:off x="7466523"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3"/>
          <p:cNvSpPr>
            <a:spLocks noGrp="1"/>
          </p:cNvSpPr>
          <p:nvPr>
            <p:ph type="body" sz="quarter" idx="11" hasCustomPrompt="1"/>
          </p:nvPr>
        </p:nvSpPr>
        <p:spPr>
          <a:xfrm>
            <a:off x="1315890" y="2225375"/>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11:00</a:t>
            </a:r>
          </a:p>
        </p:txBody>
      </p:sp>
      <p:sp>
        <p:nvSpPr>
          <p:cNvPr id="21" name="Text Placeholder 3"/>
          <p:cNvSpPr>
            <a:spLocks noGrp="1"/>
          </p:cNvSpPr>
          <p:nvPr>
            <p:ph type="body" sz="quarter" idx="12" hasCustomPrompt="1"/>
          </p:nvPr>
        </p:nvSpPr>
        <p:spPr>
          <a:xfrm>
            <a:off x="7380514" y="2230359"/>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1:00</a:t>
            </a:r>
          </a:p>
        </p:txBody>
      </p:sp>
      <p:sp>
        <p:nvSpPr>
          <p:cNvPr id="40" name="Text Placeholder 3"/>
          <p:cNvSpPr>
            <a:spLocks noGrp="1"/>
          </p:cNvSpPr>
          <p:nvPr>
            <p:ph type="body" sz="quarter" idx="13" hasCustomPrompt="1"/>
          </p:nvPr>
        </p:nvSpPr>
        <p:spPr>
          <a:xfrm>
            <a:off x="4241903" y="2220888"/>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12:00</a:t>
            </a:r>
          </a:p>
        </p:txBody>
      </p:sp>
      <p:sp>
        <p:nvSpPr>
          <p:cNvPr id="41" name="Text Placeholder 3"/>
          <p:cNvSpPr>
            <a:spLocks noGrp="1"/>
          </p:cNvSpPr>
          <p:nvPr>
            <p:ph type="body" sz="quarter" idx="14" hasCustomPrompt="1"/>
          </p:nvPr>
        </p:nvSpPr>
        <p:spPr>
          <a:xfrm>
            <a:off x="1171332" y="297023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2" name="Text Placeholder 3"/>
          <p:cNvSpPr>
            <a:spLocks noGrp="1"/>
          </p:cNvSpPr>
          <p:nvPr>
            <p:ph type="body" sz="quarter" idx="15" hasCustomPrompt="1"/>
          </p:nvPr>
        </p:nvSpPr>
        <p:spPr>
          <a:xfrm>
            <a:off x="4241903" y="3023271"/>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3" name="Text Placeholder 3"/>
          <p:cNvSpPr>
            <a:spLocks noGrp="1"/>
          </p:cNvSpPr>
          <p:nvPr>
            <p:ph type="body" sz="quarter" idx="16" hasCustomPrompt="1"/>
          </p:nvPr>
        </p:nvSpPr>
        <p:spPr>
          <a:xfrm>
            <a:off x="7258539" y="2959128"/>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4" name="Text Placeholder 3"/>
          <p:cNvSpPr>
            <a:spLocks noGrp="1"/>
          </p:cNvSpPr>
          <p:nvPr>
            <p:ph type="body" sz="quarter" idx="17" hasCustomPrompt="1"/>
          </p:nvPr>
        </p:nvSpPr>
        <p:spPr>
          <a:xfrm>
            <a:off x="1171332" y="33169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5" name="Text Placeholder 3"/>
          <p:cNvSpPr>
            <a:spLocks noGrp="1"/>
          </p:cNvSpPr>
          <p:nvPr>
            <p:ph type="body" sz="quarter" idx="18" hasCustomPrompt="1"/>
          </p:nvPr>
        </p:nvSpPr>
        <p:spPr>
          <a:xfrm>
            <a:off x="4241903" y="3381114"/>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6" name="Text Placeholder 3"/>
          <p:cNvSpPr>
            <a:spLocks noGrp="1"/>
          </p:cNvSpPr>
          <p:nvPr>
            <p:ph type="body" sz="quarter" idx="19" hasCustomPrompt="1"/>
          </p:nvPr>
        </p:nvSpPr>
        <p:spPr>
          <a:xfrm>
            <a:off x="7258539" y="33124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196631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Green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583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457201"/>
            <a:ext cx="11430000" cy="9144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1000" y="1600201"/>
            <a:ext cx="11430000" cy="4191000"/>
          </a:xfrm>
          <a:prstGeom prst="rect">
            <a:avLst/>
          </a:prstGeom>
        </p:spPr>
        <p:txBody>
          <a:bodyPr vert="horz" lIns="91440" tIns="45720" rIns="91440" bIns="45720" rtlCol="0" anchor="ctr">
            <a:normAutofit/>
          </a:bodyPr>
          <a:lstStyle/>
          <a:p>
            <a:pPr lvl="0"/>
            <a:r>
              <a:rPr lang="en-US" dirty="0"/>
              <a:t>1 Click to edit </a:t>
            </a:r>
          </a:p>
          <a:p>
            <a:pPr lvl="0"/>
            <a:r>
              <a:rPr lang="en-US" dirty="0"/>
              <a:t>2</a:t>
            </a:r>
          </a:p>
          <a:p>
            <a:pPr lvl="0"/>
            <a:r>
              <a:rPr lang="en-US" dirty="0"/>
              <a:t>3</a:t>
            </a:r>
          </a:p>
          <a:p>
            <a:pPr lvl="0"/>
            <a:r>
              <a:rPr lang="en-US" dirty="0"/>
              <a:t>4</a:t>
            </a:r>
          </a:p>
          <a:p>
            <a:pPr lvl="0"/>
            <a:r>
              <a:rPr lang="en-US" dirty="0"/>
              <a:t>5</a:t>
            </a:r>
          </a:p>
          <a:p>
            <a:pPr lvl="0"/>
            <a:r>
              <a:rPr lang="en-US" dirty="0"/>
              <a:t>6</a:t>
            </a:r>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70" r:id="rId3"/>
    <p:sldLayoutId id="2147483669" r:id="rId4"/>
    <p:sldLayoutId id="2147483651" r:id="rId5"/>
    <p:sldLayoutId id="2147483671" r:id="rId6"/>
    <p:sldLayoutId id="2147483672" r:id="rId7"/>
    <p:sldLayoutId id="2147483655" r:id="rId8"/>
    <p:sldLayoutId id="2147483674" r:id="rId9"/>
    <p:sldLayoutId id="2147483665" r:id="rId10"/>
    <p:sldLayoutId id="2147483654" r:id="rId11"/>
    <p:sldLayoutId id="2147483650" r:id="rId12"/>
    <p:sldLayoutId id="2147483667" r:id="rId13"/>
    <p:sldLayoutId id="2147483653" r:id="rId14"/>
    <p:sldLayoutId id="2147483652" r:id="rId15"/>
    <p:sldLayoutId id="2147483664" r:id="rId16"/>
    <p:sldLayoutId id="2147483660" r:id="rId17"/>
    <p:sldLayoutId id="2147483673" r:id="rId18"/>
    <p:sldLayoutId id="2147483657" r:id="rId19"/>
    <p:sldLayoutId id="2147483663" r:id="rId20"/>
    <p:sldLayoutId id="2147483666" r:id="rId21"/>
  </p:sldLayoutIdLst>
  <p:hf sldNum="0" hdr="0" ftr="0" dt="0"/>
  <p:txStyles>
    <p:title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bg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bg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bg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bg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bg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userDrawn="1">
          <p15:clr>
            <a:srgbClr val="F26B43"/>
          </p15:clr>
        </p15:guide>
        <p15:guide id="2" pos="7440" userDrawn="1">
          <p15:clr>
            <a:srgbClr val="F26B43"/>
          </p15:clr>
        </p15:guide>
        <p15:guide id="3" orient="horz" pos="288" userDrawn="1">
          <p15:clr>
            <a:srgbClr val="F26B43"/>
          </p15:clr>
        </p15:guide>
        <p15:guide id="4" orient="horz" pos="864" userDrawn="1">
          <p15:clr>
            <a:srgbClr val="F26B43"/>
          </p15:clr>
        </p15:guide>
        <p15:guide id="5"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3.xml"/><Relationship Id="rId5" Type="http://schemas.openxmlformats.org/officeDocument/2006/relationships/hyperlink" Target="http://www.tiaa.org/schedulenow" TargetMode="External"/><Relationship Id="rId4" Type="http://schemas.openxmlformats.org/officeDocument/2006/relationships/hyperlink" Target="http://www.tiaa.org/skidmo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5D40D9-CB56-4984-AAC5-5A22FB0B0B73}"/>
              </a:ext>
            </a:extLst>
          </p:cNvPr>
          <p:cNvSpPr>
            <a:spLocks noGrp="1"/>
          </p:cNvSpPr>
          <p:nvPr>
            <p:ph type="ctrTitle"/>
          </p:nvPr>
        </p:nvSpPr>
        <p:spPr>
          <a:xfrm>
            <a:off x="381000" y="478922"/>
            <a:ext cx="6674349" cy="2796938"/>
          </a:xfrm>
        </p:spPr>
        <p:txBody>
          <a:bodyPr>
            <a:normAutofit/>
          </a:bodyPr>
          <a:lstStyle/>
          <a:p>
            <a:br>
              <a:rPr lang="en-US" sz="3200" dirty="0">
                <a:solidFill>
                  <a:schemeClr val="tx1"/>
                </a:solidFill>
              </a:rPr>
            </a:br>
            <a:r>
              <a:rPr lang="en-US" sz="3200" dirty="0">
                <a:solidFill>
                  <a:schemeClr val="tx1"/>
                </a:solidFill>
              </a:rPr>
              <a:t>Skidmore Retirement Plans Update: Transition to Single Service Provider</a:t>
            </a:r>
            <a:br>
              <a:rPr lang="en-US" sz="3200" dirty="0">
                <a:solidFill>
                  <a:schemeClr val="tx1"/>
                </a:solidFill>
              </a:rPr>
            </a:br>
            <a:endParaRPr lang="en-US" sz="3200" dirty="0">
              <a:solidFill>
                <a:schemeClr val="tx1"/>
              </a:solidFill>
            </a:endParaRPr>
          </a:p>
        </p:txBody>
      </p:sp>
      <p:sp>
        <p:nvSpPr>
          <p:cNvPr id="8" name="Subtitle 7">
            <a:extLst>
              <a:ext uri="{FF2B5EF4-FFF2-40B4-BE49-F238E27FC236}">
                <a16:creationId xmlns:a16="http://schemas.microsoft.com/office/drawing/2014/main" id="{64DD79D4-306F-4446-99C7-3A3E966143A7}"/>
              </a:ext>
            </a:extLst>
          </p:cNvPr>
          <p:cNvSpPr>
            <a:spLocks noGrp="1"/>
          </p:cNvSpPr>
          <p:nvPr>
            <p:ph type="subTitle" idx="1"/>
          </p:nvPr>
        </p:nvSpPr>
        <p:spPr>
          <a:xfrm>
            <a:off x="381001" y="3275860"/>
            <a:ext cx="6674348" cy="1384916"/>
          </a:xfrm>
        </p:spPr>
        <p:txBody>
          <a:bodyPr>
            <a:normAutofit/>
          </a:bodyPr>
          <a:lstStyle/>
          <a:p>
            <a:r>
              <a:rPr lang="en-US" sz="2400" dirty="0">
                <a:solidFill>
                  <a:schemeClr val="tx1"/>
                </a:solidFill>
              </a:rPr>
              <a:t>Staff and Faculty Meetings</a:t>
            </a:r>
            <a:br>
              <a:rPr lang="en-US" sz="2400" dirty="0">
                <a:solidFill>
                  <a:schemeClr val="tx1"/>
                </a:solidFill>
              </a:rPr>
            </a:br>
            <a:r>
              <a:rPr lang="en-US" sz="2400" dirty="0">
                <a:solidFill>
                  <a:schemeClr val="tx1"/>
                </a:solidFill>
              </a:rPr>
              <a:t>April 5, 2024</a:t>
            </a:r>
            <a:endParaRPr lang="en-US" dirty="0"/>
          </a:p>
        </p:txBody>
      </p:sp>
    </p:spTree>
    <p:extLst>
      <p:ext uri="{BB962C8B-B14F-4D97-AF65-F5344CB8AC3E}">
        <p14:creationId xmlns:p14="http://schemas.microsoft.com/office/powerpoint/2010/main" val="236135084"/>
      </p:ext>
    </p:extLst>
  </p:cSld>
  <p:clrMapOvr>
    <a:masterClrMapping/>
  </p:clrMapOvr>
  <mc:AlternateContent xmlns:mc="http://schemas.openxmlformats.org/markup-compatibility/2006" xmlns:p14="http://schemas.microsoft.com/office/powerpoint/2010/main">
    <mc:Choice Requires="p14">
      <p:transition spd="slow" p14:dur="2000" advTm="5396"/>
    </mc:Choice>
    <mc:Fallback xmlns="">
      <p:transition spd="slow" advTm="539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5D19-1B72-E8C6-67DA-E0EC71BB1B7B}"/>
              </a:ext>
            </a:extLst>
          </p:cNvPr>
          <p:cNvSpPr>
            <a:spLocks noGrp="1"/>
          </p:cNvSpPr>
          <p:nvPr>
            <p:ph type="title"/>
          </p:nvPr>
        </p:nvSpPr>
        <p:spPr>
          <a:xfrm>
            <a:off x="283346" y="488272"/>
            <a:ext cx="11430000" cy="914400"/>
          </a:xfrm>
        </p:spPr>
        <p:txBody>
          <a:bodyPr>
            <a:normAutofit/>
          </a:bodyPr>
          <a:lstStyle/>
          <a:p>
            <a:r>
              <a:rPr lang="en-US" dirty="0"/>
              <a:t>Transition to TIAA as Single Service Provider</a:t>
            </a:r>
          </a:p>
        </p:txBody>
      </p:sp>
      <p:sp>
        <p:nvSpPr>
          <p:cNvPr id="3" name="Content Placeholder 2">
            <a:extLst>
              <a:ext uri="{FF2B5EF4-FFF2-40B4-BE49-F238E27FC236}">
                <a16:creationId xmlns:a16="http://schemas.microsoft.com/office/drawing/2014/main" id="{EFCF9D99-50C1-2C44-3663-5119D69015D2}"/>
              </a:ext>
            </a:extLst>
          </p:cNvPr>
          <p:cNvSpPr>
            <a:spLocks noGrp="1"/>
          </p:cNvSpPr>
          <p:nvPr>
            <p:ph idx="1"/>
          </p:nvPr>
        </p:nvSpPr>
        <p:spPr>
          <a:xfrm>
            <a:off x="283346" y="1595120"/>
            <a:ext cx="11430000" cy="4157610"/>
          </a:xfrm>
        </p:spPr>
        <p:txBody>
          <a:bodyPr>
            <a:normAutofit fontScale="92500" lnSpcReduction="20000"/>
          </a:bodyPr>
          <a:lstStyle/>
          <a:p>
            <a:pPr marL="0" indent="0">
              <a:buNone/>
            </a:pPr>
            <a:endParaRPr lang="en-US" dirty="0"/>
          </a:p>
          <a:p>
            <a:pPr marL="0" indent="0">
              <a:buNone/>
            </a:pPr>
            <a:r>
              <a:rPr lang="en-US" b="1" u="sng" dirty="0"/>
              <a:t>Stakeholders</a:t>
            </a:r>
            <a:r>
              <a:rPr lang="en-US" dirty="0"/>
              <a:t>: All current retirement plan participants; retirees; UPSEU Union members; former employees</a:t>
            </a:r>
          </a:p>
          <a:p>
            <a:pPr marL="0" indent="0">
              <a:buNone/>
            </a:pPr>
            <a:endParaRPr lang="en-US" dirty="0"/>
          </a:p>
          <a:p>
            <a:pPr marL="0" indent="0">
              <a:buNone/>
            </a:pPr>
            <a:r>
              <a:rPr lang="en-US" b="1" u="sng" dirty="0"/>
              <a:t>Timeline</a:t>
            </a:r>
          </a:p>
          <a:p>
            <a:pPr marL="0" indent="0">
              <a:buNone/>
            </a:pPr>
            <a:r>
              <a:rPr lang="en-US" dirty="0"/>
              <a:t>Announcement to Plan Participants/Campus					Nov 2023</a:t>
            </a:r>
          </a:p>
          <a:p>
            <a:pPr marL="0" indent="0">
              <a:buNone/>
            </a:pPr>
            <a:r>
              <a:rPr lang="en-US" dirty="0"/>
              <a:t>Skidmore &amp; TIAA Transition Project								Jan – May 2024</a:t>
            </a:r>
          </a:p>
          <a:p>
            <a:pPr marL="0" indent="0">
              <a:buNone/>
            </a:pPr>
            <a:r>
              <a:rPr lang="en-US" dirty="0">
                <a:highlight>
                  <a:srgbClr val="FFFF00"/>
                </a:highlight>
              </a:rPr>
              <a:t>Transition Support to Plan Participants							Mar - Jun 2024</a:t>
            </a:r>
          </a:p>
          <a:p>
            <a:pPr marL="0" indent="0">
              <a:buNone/>
            </a:pPr>
            <a:r>
              <a:rPr lang="en-US" dirty="0">
                <a:highlight>
                  <a:srgbClr val="FFFF00"/>
                </a:highlight>
              </a:rPr>
              <a:t>Transition to TIAA as Single Service Provider					May 2024</a:t>
            </a:r>
          </a:p>
          <a:p>
            <a:pPr marL="0" indent="0">
              <a:buNone/>
            </a:pPr>
            <a:r>
              <a:rPr lang="en-US" dirty="0"/>
              <a:t>TIAA Advising and Education										Ongoing</a:t>
            </a: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1602585397"/>
      </p:ext>
    </p:extLst>
  </p:cSld>
  <p:clrMapOvr>
    <a:masterClrMapping/>
  </p:clrMapOvr>
  <mc:AlternateContent xmlns:mc="http://schemas.openxmlformats.org/markup-compatibility/2006" xmlns:p14="http://schemas.microsoft.com/office/powerpoint/2010/main">
    <mc:Choice Requires="p14">
      <p:transition spd="slow" p14:dur="2000" advTm="10908"/>
    </mc:Choice>
    <mc:Fallback xmlns="">
      <p:transition spd="slow" advTm="109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5D19-1B72-E8C6-67DA-E0EC71BB1B7B}"/>
              </a:ext>
            </a:extLst>
          </p:cNvPr>
          <p:cNvSpPr>
            <a:spLocks noGrp="1"/>
          </p:cNvSpPr>
          <p:nvPr>
            <p:ph type="title"/>
          </p:nvPr>
        </p:nvSpPr>
        <p:spPr>
          <a:xfrm>
            <a:off x="283346" y="488272"/>
            <a:ext cx="11430000" cy="588053"/>
          </a:xfrm>
        </p:spPr>
        <p:txBody>
          <a:bodyPr>
            <a:normAutofit fontScale="90000"/>
          </a:bodyPr>
          <a:lstStyle/>
          <a:p>
            <a:r>
              <a:rPr lang="en-US" dirty="0">
                <a:solidFill>
                  <a:schemeClr val="accent6"/>
                </a:solidFill>
              </a:rPr>
              <a:t>Transition Support for Plan Participants</a:t>
            </a:r>
          </a:p>
        </p:txBody>
      </p:sp>
      <p:sp>
        <p:nvSpPr>
          <p:cNvPr id="3" name="Content Placeholder 2">
            <a:extLst>
              <a:ext uri="{FF2B5EF4-FFF2-40B4-BE49-F238E27FC236}">
                <a16:creationId xmlns:a16="http://schemas.microsoft.com/office/drawing/2014/main" id="{EFCF9D99-50C1-2C44-3663-5119D69015D2}"/>
              </a:ext>
            </a:extLst>
          </p:cNvPr>
          <p:cNvSpPr>
            <a:spLocks noGrp="1"/>
          </p:cNvSpPr>
          <p:nvPr>
            <p:ph idx="1"/>
          </p:nvPr>
        </p:nvSpPr>
        <p:spPr>
          <a:xfrm>
            <a:off x="283346" y="1009650"/>
            <a:ext cx="11546704" cy="5010150"/>
          </a:xfrm>
        </p:spPr>
        <p:txBody>
          <a:bodyPr>
            <a:noAutofit/>
          </a:bodyPr>
          <a:lstStyle/>
          <a:p>
            <a:pPr marL="0" indent="0">
              <a:buNone/>
            </a:pPr>
            <a:r>
              <a:rPr lang="en-US" sz="2000" b="1" u="sng" dirty="0"/>
              <a:t>Group Meetings</a:t>
            </a:r>
            <a:r>
              <a:rPr lang="en-US" sz="2000" b="1" dirty="0"/>
              <a:t> </a:t>
            </a:r>
            <a:r>
              <a:rPr lang="en-US" sz="2000" dirty="0"/>
              <a:t>– IPPC, Staff, Faculty, UPSEU, Retirees</a:t>
            </a:r>
            <a:endParaRPr lang="en-US" sz="2000" i="1" dirty="0"/>
          </a:p>
          <a:p>
            <a:pPr marL="0" indent="0">
              <a:buNone/>
            </a:pPr>
            <a:r>
              <a:rPr lang="en-US" sz="2000" b="1" u="sng" dirty="0"/>
              <a:t>Mailings</a:t>
            </a:r>
            <a:r>
              <a:rPr lang="en-US" sz="2000" b="1" dirty="0"/>
              <a:t> </a:t>
            </a:r>
            <a:r>
              <a:rPr lang="en-US" sz="2000" dirty="0"/>
              <a:t>– Retirees and former employees</a:t>
            </a:r>
          </a:p>
          <a:p>
            <a:pPr marL="0" indent="0">
              <a:buNone/>
            </a:pPr>
            <a:r>
              <a:rPr lang="en-US" sz="2000" b="1" u="sng" dirty="0"/>
              <a:t>HR Benefits Website</a:t>
            </a:r>
          </a:p>
          <a:p>
            <a:r>
              <a:rPr lang="en-US" sz="2000" dirty="0"/>
              <a:t>Announcement</a:t>
            </a:r>
          </a:p>
          <a:p>
            <a:r>
              <a:rPr lang="en-US" sz="2000" dirty="0"/>
              <a:t>Transition Guide</a:t>
            </a:r>
            <a:endParaRPr lang="en-US" sz="2000" i="1" dirty="0"/>
          </a:p>
          <a:p>
            <a:r>
              <a:rPr lang="en-US" sz="2000" dirty="0"/>
              <a:t>TIAA Information Sessions &amp; Individual Advising</a:t>
            </a:r>
            <a:endParaRPr lang="en-US" sz="2000" i="1" dirty="0"/>
          </a:p>
          <a:p>
            <a:r>
              <a:rPr lang="en-US" sz="2000" dirty="0"/>
              <a:t>Key Dates</a:t>
            </a:r>
          </a:p>
          <a:p>
            <a:r>
              <a:rPr lang="en-US" sz="2000" dirty="0"/>
              <a:t>FAQs</a:t>
            </a:r>
          </a:p>
          <a:p>
            <a:r>
              <a:rPr lang="en-US" sz="2000" dirty="0"/>
              <a:t>Contact Information</a:t>
            </a:r>
          </a:p>
        </p:txBody>
      </p:sp>
    </p:spTree>
    <p:custDataLst>
      <p:tags r:id="rId1"/>
    </p:custDataLst>
    <p:extLst>
      <p:ext uri="{BB962C8B-B14F-4D97-AF65-F5344CB8AC3E}">
        <p14:creationId xmlns:p14="http://schemas.microsoft.com/office/powerpoint/2010/main" val="3462643025"/>
      </p:ext>
    </p:extLst>
  </p:cSld>
  <p:clrMapOvr>
    <a:masterClrMapping/>
  </p:clrMapOvr>
  <mc:AlternateContent xmlns:mc="http://schemas.openxmlformats.org/markup-compatibility/2006" xmlns:p14="http://schemas.microsoft.com/office/powerpoint/2010/main">
    <mc:Choice Requires="p14">
      <p:transition spd="slow" p14:dur="2000" advTm="10908"/>
    </mc:Choice>
    <mc:Fallback xmlns="">
      <p:transition spd="slow" advTm="1090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600" dirty="0">
                <a:solidFill>
                  <a:srgbClr val="00A3E0"/>
                </a:solidFill>
                <a:latin typeface="+mj-lt"/>
              </a:rPr>
              <a:t>Key dates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2525704"/>
              </p:ext>
            </p:extLst>
          </p:nvPr>
        </p:nvGraphicFramePr>
        <p:xfrm>
          <a:off x="2202198" y="1425789"/>
          <a:ext cx="7850558" cy="3554676"/>
        </p:xfrm>
        <a:graphic>
          <a:graphicData uri="http://schemas.openxmlformats.org/drawingml/2006/table">
            <a:tbl>
              <a:tblPr firstRow="1" bandRow="1"/>
              <a:tblGrid>
                <a:gridCol w="2076291">
                  <a:extLst>
                    <a:ext uri="{9D8B030D-6E8A-4147-A177-3AD203B41FA5}">
                      <a16:colId xmlns:a16="http://schemas.microsoft.com/office/drawing/2014/main" val="3525860881"/>
                    </a:ext>
                  </a:extLst>
                </a:gridCol>
                <a:gridCol w="5774267">
                  <a:extLst>
                    <a:ext uri="{9D8B030D-6E8A-4147-A177-3AD203B41FA5}">
                      <a16:colId xmlns:a16="http://schemas.microsoft.com/office/drawing/2014/main" val="2287127351"/>
                    </a:ext>
                  </a:extLst>
                </a:gridCol>
              </a:tblGrid>
              <a:tr h="632623">
                <a:tc>
                  <a:txBody>
                    <a:bodyPr/>
                    <a:lstStyle/>
                    <a:p>
                      <a:r>
                        <a:rPr lang="en-US" sz="1800" dirty="0">
                          <a:solidFill>
                            <a:srgbClr val="003865"/>
                          </a:solidFill>
                          <a:latin typeface="Franklin Gothic Book" panose="020B0503020102020204" pitchFamily="34" charset="0"/>
                        </a:rPr>
                        <a:t>Date</a:t>
                      </a:r>
                    </a:p>
                  </a:txBody>
                  <a:tcPr marL="121920" marR="121920" marT="60960" marB="60960" anchor="ctr">
                    <a:lnL w="38100">
                      <a:noFill/>
                    </a:lnL>
                    <a:lnR>
                      <a:noFill/>
                    </a:lnR>
                    <a:lnT>
                      <a:noFill/>
                    </a:lnT>
                    <a:lnB w="38100">
                      <a:noFill/>
                    </a:lnB>
                    <a:lnTlToBr w="12700" cmpd="sng">
                      <a:noFill/>
                      <a:prstDash val="solid"/>
                    </a:lnTlToBr>
                    <a:lnBlToTr w="12700" cmpd="sng">
                      <a:noFill/>
                      <a:prstDash val="solid"/>
                    </a:lnBlToTr>
                    <a:noFill/>
                  </a:tcPr>
                </a:tc>
                <a:tc>
                  <a:txBody>
                    <a:bodyPr/>
                    <a:lstStyle/>
                    <a:p>
                      <a:r>
                        <a:rPr lang="en-US" sz="1800" dirty="0">
                          <a:solidFill>
                            <a:srgbClr val="003865"/>
                          </a:solidFill>
                          <a:latin typeface="Franklin Gothic Book" panose="020B0503020102020204" pitchFamily="34" charset="0"/>
                        </a:rPr>
                        <a:t>Event</a:t>
                      </a:r>
                    </a:p>
                  </a:txBody>
                  <a:tcPr marL="121920" marR="121920" marT="60960" marB="60960" anchor="ctr">
                    <a:lnL w="38100">
                      <a:noFill/>
                    </a:lnL>
                    <a:lnR>
                      <a:noFill/>
                    </a:lnR>
                    <a:lnT>
                      <a:noFill/>
                    </a:lnT>
                    <a:lnB w="38100">
                      <a:noFill/>
                    </a:lnB>
                    <a:lnTlToBr w="12700" cmpd="sng">
                      <a:noFill/>
                      <a:prstDash val="solid"/>
                    </a:lnTlToBr>
                    <a:lnBlToTr w="12700" cmpd="sng">
                      <a:noFill/>
                      <a:prstDash val="solid"/>
                    </a:lnBlToTr>
                    <a:noFill/>
                  </a:tcPr>
                </a:tc>
                <a:extLst>
                  <a:ext uri="{0D108BD9-81ED-4DB2-BD59-A6C34878D82A}">
                    <a16:rowId xmlns:a16="http://schemas.microsoft.com/office/drawing/2014/main" val="3030324671"/>
                  </a:ext>
                </a:extLst>
              </a:tr>
              <a:tr h="483653">
                <a:tc>
                  <a:txBody>
                    <a:bodyPr/>
                    <a:lstStyle/>
                    <a:p>
                      <a:r>
                        <a:rPr lang="en-US" sz="1600" b="0" i="0" kern="1200" dirty="0">
                          <a:solidFill>
                            <a:srgbClr val="003865"/>
                          </a:solidFill>
                          <a:latin typeface="Franklin Gothic Book" panose="020B0503020102020204" pitchFamily="34" charset="0"/>
                          <a:ea typeface="+mn-ea"/>
                          <a:cs typeface="Arial" panose="020B0604020202020204" pitchFamily="34" charset="0"/>
                        </a:rPr>
                        <a:t>April 28 – May 8</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solidFill>
                      <a:srgbClr val="CCECF8"/>
                    </a:solidFill>
                  </a:tcPr>
                </a:tc>
                <a:tc>
                  <a:txBody>
                    <a:bodyPr/>
                    <a:lstStyle/>
                    <a:p>
                      <a:r>
                        <a:rPr lang="en-US" sz="1600" b="1" i="0" kern="1200" dirty="0">
                          <a:solidFill>
                            <a:srgbClr val="003865"/>
                          </a:solidFill>
                          <a:latin typeface="Franklin Gothic Book" panose="020B0503020102020204" pitchFamily="34" charset="0"/>
                          <a:ea typeface="+mn-ea"/>
                          <a:cs typeface="Arial" panose="020B0604020202020204" pitchFamily="34" charset="0"/>
                        </a:rPr>
                        <a:t>TIAA participants</a:t>
                      </a:r>
                      <a:r>
                        <a:rPr lang="en-US" sz="1600" b="0" i="0" kern="1200" dirty="0">
                          <a:solidFill>
                            <a:srgbClr val="003865"/>
                          </a:solidFill>
                          <a:latin typeface="Franklin Gothic Book" panose="020B0503020102020204" pitchFamily="34" charset="0"/>
                          <a:ea typeface="+mn-ea"/>
                          <a:cs typeface="Arial" panose="020B0604020202020204" pitchFamily="34" charset="0"/>
                        </a:rPr>
                        <a:t>: Quiet period begins. </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solidFill>
                      <a:srgbClr val="CCECF8"/>
                    </a:solidFill>
                  </a:tcPr>
                </a:tc>
                <a:extLst>
                  <a:ext uri="{0D108BD9-81ED-4DB2-BD59-A6C34878D82A}">
                    <a16:rowId xmlns:a16="http://schemas.microsoft.com/office/drawing/2014/main" val="3118617604"/>
                  </a:ext>
                </a:extLst>
              </a:tr>
              <a:tr h="483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rgbClr val="003865"/>
                          </a:solidFill>
                          <a:latin typeface="Franklin Gothic Book" panose="020B0503020102020204" pitchFamily="34" charset="0"/>
                          <a:ea typeface="+mn-ea"/>
                          <a:cs typeface="Arial" panose="020B0604020202020204" pitchFamily="34" charset="0"/>
                        </a:rPr>
                        <a:t>May 9</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tcPr>
                </a:tc>
                <a:tc>
                  <a:txBody>
                    <a:bodyPr/>
                    <a:lstStyle/>
                    <a:p>
                      <a:r>
                        <a:rPr lang="en-US" sz="1600" b="0" i="0" kern="1200" dirty="0">
                          <a:solidFill>
                            <a:srgbClr val="003865"/>
                          </a:solidFill>
                          <a:latin typeface="Franklin Gothic Book" panose="020B0503020102020204" pitchFamily="34" charset="0"/>
                          <a:ea typeface="+mn-ea"/>
                          <a:cs typeface="Arial" panose="020B0604020202020204" pitchFamily="34" charset="0"/>
                        </a:rPr>
                        <a:t>Investment updates take effect. </a:t>
                      </a:r>
                    </a:p>
                    <a:p>
                      <a:r>
                        <a:rPr lang="en-US" sz="1600" b="1" i="0" kern="1200" dirty="0">
                          <a:solidFill>
                            <a:srgbClr val="003865"/>
                          </a:solidFill>
                          <a:latin typeface="Franklin Gothic Book" panose="020B0503020102020204" pitchFamily="34" charset="0"/>
                          <a:ea typeface="+mn-ea"/>
                          <a:cs typeface="Arial" panose="020B0604020202020204" pitchFamily="34" charset="0"/>
                        </a:rPr>
                        <a:t>Vanguard participants: </a:t>
                      </a:r>
                      <a:r>
                        <a:rPr lang="en-US" sz="1600" b="0" i="0" kern="1200" dirty="0">
                          <a:solidFill>
                            <a:srgbClr val="003865"/>
                          </a:solidFill>
                          <a:latin typeface="Franklin Gothic Book" panose="020B0503020102020204" pitchFamily="34" charset="0"/>
                          <a:ea typeface="+mn-ea"/>
                          <a:cs typeface="Arial" panose="020B0604020202020204" pitchFamily="34" charset="0"/>
                        </a:rPr>
                        <a:t>Enrollment with TIAA is expected to occur.</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tcPr>
                </a:tc>
                <a:extLst>
                  <a:ext uri="{0D108BD9-81ED-4DB2-BD59-A6C34878D82A}">
                    <a16:rowId xmlns:a16="http://schemas.microsoft.com/office/drawing/2014/main" val="3554863637"/>
                  </a:ext>
                </a:extLst>
              </a:tr>
              <a:tr h="483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rgbClr val="003865"/>
                          </a:solidFill>
                          <a:latin typeface="Franklin Gothic Book" panose="020B0503020102020204" pitchFamily="34" charset="0"/>
                          <a:ea typeface="+mn-ea"/>
                          <a:cs typeface="Arial" panose="020B0604020202020204" pitchFamily="34" charset="0"/>
                        </a:rPr>
                        <a:t>May 9 at 4 p.m. (ET) – week of May 27</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solidFill>
                      <a:srgbClr val="CCEC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rgbClr val="003865"/>
                          </a:solidFill>
                          <a:latin typeface="Franklin Gothic Book" panose="020B0503020102020204" pitchFamily="34" charset="0"/>
                          <a:ea typeface="+mn-ea"/>
                          <a:cs typeface="Arial" panose="020B0604020202020204" pitchFamily="34" charset="0"/>
                        </a:rPr>
                        <a:t>Blackout period for plan accounts at Vanguard is expected to occur. </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solidFill>
                      <a:srgbClr val="CCECF8"/>
                    </a:solidFill>
                  </a:tcPr>
                </a:tc>
                <a:extLst>
                  <a:ext uri="{0D108BD9-81ED-4DB2-BD59-A6C34878D82A}">
                    <a16:rowId xmlns:a16="http://schemas.microsoft.com/office/drawing/2014/main" val="4150034150"/>
                  </a:ext>
                </a:extLst>
              </a:tr>
              <a:tr h="483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rgbClr val="003865"/>
                          </a:solidFill>
                          <a:latin typeface="Franklin Gothic Book" panose="020B0503020102020204" pitchFamily="34" charset="0"/>
                          <a:ea typeface="+mn-ea"/>
                          <a:cs typeface="Arial" panose="020B0604020202020204" pitchFamily="34" charset="0"/>
                        </a:rPr>
                        <a:t>May 15</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rgbClr val="003865"/>
                          </a:solidFill>
                          <a:latin typeface="Franklin Gothic Book" panose="020B0503020102020204" pitchFamily="34" charset="0"/>
                          <a:ea typeface="+mn-ea"/>
                          <a:cs typeface="Arial" panose="020B0604020202020204" pitchFamily="34" charset="0"/>
                        </a:rPr>
                        <a:t>Vanguard participants: </a:t>
                      </a:r>
                      <a:r>
                        <a:rPr lang="en-US" sz="1600" b="0" i="0" kern="1200" dirty="0">
                          <a:solidFill>
                            <a:srgbClr val="003865"/>
                          </a:solidFill>
                          <a:latin typeface="Franklin Gothic Book" panose="020B0503020102020204" pitchFamily="34" charset="0"/>
                          <a:ea typeface="+mn-ea"/>
                          <a:cs typeface="Arial" panose="020B0604020202020204" pitchFamily="34" charset="0"/>
                        </a:rPr>
                        <a:t>Account balances expected to transfer from Vanguard to TIAA.</a:t>
                      </a:r>
                    </a:p>
                  </a:txBody>
                  <a:tcPr marL="121920" marR="121920" marT="60960" marB="60960" anchor="ctr">
                    <a:lnL w="38100">
                      <a:noFill/>
                    </a:lnL>
                    <a:lnR>
                      <a:noFill/>
                    </a:lnR>
                    <a:lnT w="38100">
                      <a:noFill/>
                    </a:lnT>
                    <a:lnB w="38100">
                      <a:noFill/>
                    </a:lnB>
                    <a:lnTlToBr w="12700" cmpd="sng">
                      <a:noFill/>
                      <a:prstDash val="solid"/>
                    </a:lnTlToBr>
                    <a:lnBlToTr w="12700" cmpd="sng">
                      <a:noFill/>
                      <a:prstDash val="solid"/>
                    </a:lnBlToTr>
                  </a:tcPr>
                </a:tc>
                <a:extLst>
                  <a:ext uri="{0D108BD9-81ED-4DB2-BD59-A6C34878D82A}">
                    <a16:rowId xmlns:a16="http://schemas.microsoft.com/office/drawing/2014/main" val="1734881656"/>
                  </a:ext>
                </a:extLst>
              </a:tr>
              <a:tr h="483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rgbClr val="003865"/>
                          </a:solidFill>
                          <a:latin typeface="Franklin Gothic Book" panose="020B0503020102020204" pitchFamily="34" charset="0"/>
                          <a:ea typeface="+mn-ea"/>
                          <a:cs typeface="Arial" panose="020B0604020202020204" pitchFamily="34" charset="0"/>
                        </a:rPr>
                        <a:t>May 17</a:t>
                      </a:r>
                    </a:p>
                  </a:txBody>
                  <a:tcPr marL="121920" marR="121920" marT="60960" marB="60960" anchor="ctr">
                    <a:lnL w="38100">
                      <a:noFill/>
                    </a:lnL>
                    <a:lnR>
                      <a:noFill/>
                    </a:lnR>
                    <a:lnT w="38100">
                      <a:noFill/>
                    </a:lnT>
                    <a:lnB>
                      <a:noFill/>
                    </a:lnB>
                    <a:lnTlToBr w="12700" cmpd="sng">
                      <a:noFill/>
                      <a:prstDash val="solid"/>
                    </a:lnTlToBr>
                    <a:lnBlToTr w="12700" cmpd="sng">
                      <a:noFill/>
                      <a:prstDash val="solid"/>
                    </a:lnBlToTr>
                    <a:solidFill>
                      <a:srgbClr val="CCEC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rgbClr val="003865"/>
                          </a:solidFill>
                          <a:latin typeface="Franklin Gothic Book" panose="020B0503020102020204" pitchFamily="34" charset="0"/>
                          <a:ea typeface="+mn-ea"/>
                          <a:cs typeface="Arial" panose="020B0604020202020204" pitchFamily="34" charset="0"/>
                        </a:rPr>
                        <a:t>Vanguard participants: </a:t>
                      </a:r>
                      <a:r>
                        <a:rPr lang="en-US" sz="1600" b="0" i="0" kern="1200" dirty="0">
                          <a:solidFill>
                            <a:srgbClr val="003865"/>
                          </a:solidFill>
                          <a:latin typeface="Franklin Gothic Book" panose="020B0503020102020204" pitchFamily="34" charset="0"/>
                          <a:ea typeface="+mn-ea"/>
                          <a:cs typeface="Arial" panose="020B0604020202020204" pitchFamily="34" charset="0"/>
                        </a:rPr>
                        <a:t>TIAA receives the first payroll contribution.</a:t>
                      </a:r>
                    </a:p>
                  </a:txBody>
                  <a:tcPr marL="121920" marR="121920" marT="60960" marB="60960" anchor="ctr">
                    <a:lnL w="38100">
                      <a:noFill/>
                    </a:lnL>
                    <a:lnR>
                      <a:noFill/>
                    </a:lnR>
                    <a:lnT w="38100">
                      <a:noFill/>
                    </a:lnT>
                    <a:lnB>
                      <a:noFill/>
                    </a:lnB>
                    <a:lnTlToBr w="12700" cmpd="sng">
                      <a:noFill/>
                      <a:prstDash val="solid"/>
                    </a:lnTlToBr>
                    <a:lnBlToTr w="12700" cmpd="sng">
                      <a:noFill/>
                      <a:prstDash val="solid"/>
                    </a:lnBlToTr>
                    <a:solidFill>
                      <a:srgbClr val="CCECF8"/>
                    </a:solidFill>
                  </a:tcPr>
                </a:tc>
                <a:extLst>
                  <a:ext uri="{0D108BD9-81ED-4DB2-BD59-A6C34878D82A}">
                    <a16:rowId xmlns:a16="http://schemas.microsoft.com/office/drawing/2014/main" val="885810737"/>
                  </a:ext>
                </a:extLst>
              </a:tr>
            </a:tbl>
          </a:graphicData>
        </a:graphic>
      </p:graphicFrame>
      <p:pic>
        <p:nvPicPr>
          <p:cNvPr id="8" name="Picture 7">
            <a:extLst>
              <a:ext uri="{FF2B5EF4-FFF2-40B4-BE49-F238E27FC236}">
                <a16:creationId xmlns:a16="http://schemas.microsoft.com/office/drawing/2014/main" id="{5C2C9328-21C7-5448-836C-BBDC64F4802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5367" y="2090684"/>
            <a:ext cx="1342696" cy="1342696"/>
          </a:xfrm>
          <a:prstGeom prst="rect">
            <a:avLst/>
          </a:prstGeom>
        </p:spPr>
      </p:pic>
    </p:spTree>
    <p:extLst>
      <p:ext uri="{BB962C8B-B14F-4D97-AF65-F5344CB8AC3E}">
        <p14:creationId xmlns:p14="http://schemas.microsoft.com/office/powerpoint/2010/main" val="118608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5D19-1B72-E8C6-67DA-E0EC71BB1B7B}"/>
              </a:ext>
            </a:extLst>
          </p:cNvPr>
          <p:cNvSpPr>
            <a:spLocks noGrp="1"/>
          </p:cNvSpPr>
          <p:nvPr>
            <p:ph type="title"/>
          </p:nvPr>
        </p:nvSpPr>
        <p:spPr>
          <a:xfrm>
            <a:off x="283346" y="488272"/>
            <a:ext cx="11430000" cy="588053"/>
          </a:xfrm>
        </p:spPr>
        <p:txBody>
          <a:bodyPr>
            <a:normAutofit fontScale="90000"/>
          </a:bodyPr>
          <a:lstStyle/>
          <a:p>
            <a:r>
              <a:rPr lang="en-US" dirty="0">
                <a:solidFill>
                  <a:schemeClr val="accent6"/>
                </a:solidFill>
              </a:rPr>
              <a:t>TIAA Transition Support for Plan Participants</a:t>
            </a:r>
          </a:p>
        </p:txBody>
      </p:sp>
      <p:sp>
        <p:nvSpPr>
          <p:cNvPr id="3" name="Content Placeholder 2">
            <a:extLst>
              <a:ext uri="{FF2B5EF4-FFF2-40B4-BE49-F238E27FC236}">
                <a16:creationId xmlns:a16="http://schemas.microsoft.com/office/drawing/2014/main" id="{EFCF9D99-50C1-2C44-3663-5119D69015D2}"/>
              </a:ext>
            </a:extLst>
          </p:cNvPr>
          <p:cNvSpPr>
            <a:spLocks noGrp="1"/>
          </p:cNvSpPr>
          <p:nvPr>
            <p:ph idx="1"/>
          </p:nvPr>
        </p:nvSpPr>
        <p:spPr>
          <a:xfrm>
            <a:off x="283346" y="1009650"/>
            <a:ext cx="11546704" cy="5010150"/>
          </a:xfrm>
        </p:spPr>
        <p:txBody>
          <a:bodyPr>
            <a:noAutofit/>
          </a:bodyPr>
          <a:lstStyle/>
          <a:p>
            <a:pPr marL="0" indent="0">
              <a:buNone/>
            </a:pPr>
            <a:r>
              <a:rPr lang="en-US" sz="1400" b="1" u="sng" dirty="0"/>
              <a:t>Informational events</a:t>
            </a:r>
            <a:endParaRPr lang="en-US" sz="1400" dirty="0"/>
          </a:p>
          <a:p>
            <a:pPr marL="0" indent="0">
              <a:buNone/>
            </a:pPr>
            <a:r>
              <a:rPr lang="en-US" sz="1400" dirty="0"/>
              <a:t>Attend a one-hour seminar to learn about the changes to the plans.</a:t>
            </a:r>
          </a:p>
          <a:p>
            <a:r>
              <a:rPr lang="en-US" sz="1400" b="1" dirty="0"/>
              <a:t>Tuesday, April 16 at 10 a.m.</a:t>
            </a:r>
            <a:r>
              <a:rPr lang="en-US" sz="1400" dirty="0"/>
              <a:t> Gannett Auditorium</a:t>
            </a:r>
          </a:p>
          <a:p>
            <a:r>
              <a:rPr lang="en-US" sz="1400" b="1" dirty="0"/>
              <a:t>Wednesday, May 1 at 2 p.m.</a:t>
            </a:r>
            <a:r>
              <a:rPr lang="en-US" sz="1400" dirty="0"/>
              <a:t> Gannett Auditorium</a:t>
            </a:r>
          </a:p>
          <a:p>
            <a:r>
              <a:rPr lang="en-US" sz="1400" b="1" dirty="0"/>
              <a:t>Thursday, April 25 at 1 p.m.</a:t>
            </a:r>
            <a:r>
              <a:rPr lang="en-US" sz="1400" dirty="0"/>
              <a:t>  </a:t>
            </a:r>
            <a:r>
              <a:rPr lang="en-US" sz="1400" dirty="0">
                <a:solidFill>
                  <a:srgbClr val="FF0000"/>
                </a:solidFill>
              </a:rPr>
              <a:t>Webinar</a:t>
            </a:r>
            <a:r>
              <a:rPr lang="en-US" sz="1400" dirty="0"/>
              <a:t> To join the meeting, add it to your calendar or watch a </a:t>
            </a:r>
            <a:r>
              <a:rPr lang="en-US" sz="1400" b="1" dirty="0"/>
              <a:t>replay</a:t>
            </a:r>
            <a:r>
              <a:rPr lang="en-US" sz="1400" dirty="0"/>
              <a:t>, go to</a:t>
            </a:r>
            <a:r>
              <a:rPr lang="en-US" sz="1400" b="1" dirty="0"/>
              <a:t> </a:t>
            </a:r>
            <a:r>
              <a:rPr lang="en-US" sz="1400" u="sng" dirty="0">
                <a:hlinkClick r:id="rId4"/>
              </a:rPr>
              <a:t>www.TIAA.org/skidmore</a:t>
            </a:r>
            <a:r>
              <a:rPr lang="en-US" sz="1400" dirty="0"/>
              <a:t> and select </a:t>
            </a:r>
            <a:r>
              <a:rPr lang="en-US" sz="1400" i="1" dirty="0"/>
              <a:t>See how your plan is changing today. </a:t>
            </a:r>
            <a:r>
              <a:rPr lang="en-US" sz="1400" dirty="0"/>
              <a:t>Then select </a:t>
            </a:r>
            <a:r>
              <a:rPr lang="en-US" sz="1400" i="1" dirty="0"/>
              <a:t>Watch a webinar discussing the plan changes</a:t>
            </a:r>
            <a:r>
              <a:rPr lang="en-US" sz="1400" dirty="0"/>
              <a:t>.</a:t>
            </a:r>
          </a:p>
          <a:p>
            <a:endParaRPr lang="en-US" sz="1000" dirty="0"/>
          </a:p>
          <a:p>
            <a:pPr marL="0" indent="0">
              <a:buNone/>
            </a:pPr>
            <a:r>
              <a:rPr lang="en-US" sz="1400" b="1" u="sng" dirty="0"/>
              <a:t>Information desk</a:t>
            </a:r>
            <a:endParaRPr lang="en-US" sz="1400" dirty="0"/>
          </a:p>
          <a:p>
            <a:pPr marL="0" indent="0">
              <a:buNone/>
            </a:pPr>
            <a:r>
              <a:rPr lang="en-US" sz="1400" dirty="0"/>
              <a:t>Have just one or two questions to ask? Consider stopping by the information desk.</a:t>
            </a:r>
          </a:p>
          <a:p>
            <a:r>
              <a:rPr lang="en-US" sz="1400" b="1" dirty="0"/>
              <a:t>Tuesday, April 16 from 1 p.m. – 3 p.m.</a:t>
            </a:r>
            <a:r>
              <a:rPr lang="en-US" sz="1400" dirty="0"/>
              <a:t> Dining Hall atrium</a:t>
            </a:r>
          </a:p>
          <a:p>
            <a:r>
              <a:rPr lang="en-US" sz="1400" b="1" dirty="0"/>
              <a:t>Friday, April 26 from 1:30 p.m. – 3:30 p.m.</a:t>
            </a:r>
            <a:r>
              <a:rPr lang="en-US" sz="1400" dirty="0"/>
              <a:t> Dining Hall, second floor</a:t>
            </a:r>
          </a:p>
          <a:p>
            <a:r>
              <a:rPr lang="en-US" sz="1400" b="1" dirty="0"/>
              <a:t>Wednesday, May 1 from 10 a.m. – 1 p.m.</a:t>
            </a:r>
            <a:r>
              <a:rPr lang="en-US" sz="1400" dirty="0"/>
              <a:t> Dining Hall atrium</a:t>
            </a:r>
          </a:p>
          <a:p>
            <a:pPr marL="0" indent="0">
              <a:buNone/>
            </a:pPr>
            <a:endParaRPr lang="en-US" sz="1400" dirty="0"/>
          </a:p>
          <a:p>
            <a:pPr marL="0" indent="0">
              <a:buNone/>
            </a:pPr>
            <a:r>
              <a:rPr lang="en-US" sz="1400" b="1" u="sng" dirty="0"/>
              <a:t>Schedule an investment advice session</a:t>
            </a:r>
            <a:endParaRPr lang="en-US" sz="1400" dirty="0"/>
          </a:p>
          <a:p>
            <a:r>
              <a:rPr lang="en-US" sz="1400" dirty="0"/>
              <a:t>Visit </a:t>
            </a:r>
            <a:r>
              <a:rPr lang="en-US" sz="1400" u="sng" dirty="0">
                <a:hlinkClick r:id="rId5"/>
              </a:rPr>
              <a:t>www.TIAA.org/schedulenow</a:t>
            </a:r>
            <a:r>
              <a:rPr lang="en-US" sz="1400" dirty="0"/>
              <a:t> to review the schedule and register for a one-on-one session. A TIAA financial consultant will be on-site </a:t>
            </a:r>
            <a:r>
              <a:rPr lang="en-US" sz="1400" b="1" dirty="0"/>
              <a:t>April 15 – June 13</a:t>
            </a:r>
            <a:r>
              <a:rPr lang="en-US" sz="1400" dirty="0"/>
              <a:t>.</a:t>
            </a:r>
            <a:r>
              <a:rPr lang="en-US" sz="1400" b="1" dirty="0"/>
              <a:t> </a:t>
            </a:r>
            <a:r>
              <a:rPr lang="en-US" sz="1400" dirty="0"/>
              <a:t>To schedule by phone,</a:t>
            </a:r>
            <a:r>
              <a:rPr lang="en-US" sz="1400" b="1" dirty="0"/>
              <a:t> </a:t>
            </a:r>
            <a:r>
              <a:rPr lang="en-US" sz="1400" dirty="0"/>
              <a:t>call TIAA at 800-732-8353, weekdays, 8 a.m. to</a:t>
            </a:r>
            <a:r>
              <a:rPr lang="en-US" sz="1400" b="1" dirty="0"/>
              <a:t> </a:t>
            </a:r>
            <a:r>
              <a:rPr lang="en-US" sz="1400" dirty="0"/>
              <a:t>8 p.m. (ET).</a:t>
            </a:r>
          </a:p>
        </p:txBody>
      </p:sp>
    </p:spTree>
    <p:custDataLst>
      <p:tags r:id="rId1"/>
    </p:custDataLst>
    <p:extLst>
      <p:ext uri="{BB962C8B-B14F-4D97-AF65-F5344CB8AC3E}">
        <p14:creationId xmlns:p14="http://schemas.microsoft.com/office/powerpoint/2010/main" val="3471580190"/>
      </p:ext>
    </p:extLst>
  </p:cSld>
  <p:clrMapOvr>
    <a:masterClrMapping/>
  </p:clrMapOvr>
  <mc:AlternateContent xmlns:mc="http://schemas.openxmlformats.org/markup-compatibility/2006" xmlns:p14="http://schemas.microsoft.com/office/powerpoint/2010/main">
    <mc:Choice Requires="p14">
      <p:transition spd="slow" p14:dur="2000" advTm="10908"/>
    </mc:Choice>
    <mc:Fallback xmlns="">
      <p:transition spd="slow" advTm="10908"/>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8|1.6|1.8|1.5|1.6|1.7"/>
</p:tagLst>
</file>

<file path=ppt/tags/tag2.xml><?xml version="1.0" encoding="utf-8"?>
<p:tagLst xmlns:a="http://schemas.openxmlformats.org/drawingml/2006/main" xmlns:r="http://schemas.openxmlformats.org/officeDocument/2006/relationships" xmlns:p="http://schemas.openxmlformats.org/presentationml/2006/main">
  <p:tag name="TIMING" val="|0.8|1.6|1.8|1.5|1.6|1.7"/>
</p:tagLst>
</file>

<file path=ppt/tags/tag3.xml><?xml version="1.0" encoding="utf-8"?>
<p:tagLst xmlns:a="http://schemas.openxmlformats.org/drawingml/2006/main" xmlns:r="http://schemas.openxmlformats.org/officeDocument/2006/relationships" xmlns:p="http://schemas.openxmlformats.org/presentationml/2006/main">
  <p:tag name="TIMING" val="|0.8|1.6|1.8|1.5|1.6|1.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Skidmore Branding">
      <a:dk1>
        <a:srgbClr val="FFFFFF"/>
      </a:dk1>
      <a:lt1>
        <a:srgbClr val="006853"/>
      </a:lt1>
      <a:dk2>
        <a:srgbClr val="FFFFFF"/>
      </a:dk2>
      <a:lt2>
        <a:srgbClr val="000000"/>
      </a:lt2>
      <a:accent1>
        <a:srgbClr val="006853"/>
      </a:accent1>
      <a:accent2>
        <a:srgbClr val="FFD200"/>
      </a:accent2>
      <a:accent3>
        <a:srgbClr val="F38B00"/>
      </a:accent3>
      <a:accent4>
        <a:srgbClr val="F3C417"/>
      </a:accent4>
      <a:accent5>
        <a:srgbClr val="82BC00"/>
      </a:accent5>
      <a:accent6>
        <a:srgbClr val="006853"/>
      </a:accent6>
      <a:hlink>
        <a:srgbClr val="F38B00"/>
      </a:hlink>
      <a:folHlink>
        <a:srgbClr val="F38B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SkidmorePresentation" id="{A995FD04-683D-FC44-BE4A-EDAA588A0053}" vid="{C118F1D1-7632-1C43-80FB-3A492C1825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C76634F3DE004DBDD593471EFCF571" ma:contentTypeVersion="16" ma:contentTypeDescription="Create a new document." ma:contentTypeScope="" ma:versionID="cdaaf1eb5cc7e7b0d60c689277bcd160">
  <xsd:schema xmlns:xsd="http://www.w3.org/2001/XMLSchema" xmlns:xs="http://www.w3.org/2001/XMLSchema" xmlns:p="http://schemas.microsoft.com/office/2006/metadata/properties" xmlns:ns3="65cd5a96-9bd2-429c-845e-dbfb413f76c9" xmlns:ns4="8706059f-bf57-4239-b1b2-c06690fd446f" targetNamespace="http://schemas.microsoft.com/office/2006/metadata/properties" ma:root="true" ma:fieldsID="2ce157cea6ef6b4bfbb67c0d552726e4" ns3:_="" ns4:_="">
    <xsd:import namespace="65cd5a96-9bd2-429c-845e-dbfb413f76c9"/>
    <xsd:import namespace="8706059f-bf57-4239-b1b2-c06690fd446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OCR" minOccurs="0"/>
                <xsd:element ref="ns3:MediaServiceObjectDetectorVersions" minOccurs="0"/>
                <xsd:element ref="ns3:MediaServiceSearchProperties" minOccurs="0"/>
                <xsd:element ref="ns3:MediaServiceSystem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cd5a96-9bd2-429c-845e-dbfb413f76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_activity" ma:index="15" nillable="true" ma:displayName="_activity" ma:hidden="true" ma:internalName="_activity">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SystemTags" ma:index="22" nillable="true" ma:displayName="MediaServiceSystemTags" ma:hidden="true" ma:internalName="MediaServiceSystemTag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706059f-bf57-4239-b1b2-c06690fd446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5cd5a96-9bd2-429c-845e-dbfb413f76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A0B7B0-68C1-437D-87CB-2FB9B7BB15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cd5a96-9bd2-429c-845e-dbfb413f76c9"/>
    <ds:schemaRef ds:uri="8706059f-bf57-4239-b1b2-c06690fd44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13CFBE-A8F1-46B8-810A-AF5083B22E00}">
  <ds:schemaRefs>
    <ds:schemaRef ds:uri="http://purl.org/dc/terms/"/>
    <ds:schemaRef ds:uri="http://schemas.openxmlformats.org/package/2006/metadata/core-properties"/>
    <ds:schemaRef ds:uri="http://purl.org/dc/dcmitype/"/>
    <ds:schemaRef ds:uri="http://schemas.microsoft.com/office/infopath/2007/PartnerControls"/>
    <ds:schemaRef ds:uri="65cd5a96-9bd2-429c-845e-dbfb413f76c9"/>
    <ds:schemaRef ds:uri="http://schemas.microsoft.com/office/2006/documentManagement/types"/>
    <ds:schemaRef ds:uri="http://schemas.microsoft.com/office/2006/metadata/properties"/>
    <ds:schemaRef ds:uri="8706059f-bf57-4239-b1b2-c06690fd446f"/>
    <ds:schemaRef ds:uri="http://www.w3.org/XML/1998/namespace"/>
    <ds:schemaRef ds:uri="http://purl.org/dc/elements/1.1/"/>
  </ds:schemaRefs>
</ds:datastoreItem>
</file>

<file path=customXml/itemProps3.xml><?xml version="1.0" encoding="utf-8"?>
<ds:datastoreItem xmlns:ds="http://schemas.openxmlformats.org/officeDocument/2006/customXml" ds:itemID="{40CA9C72-6B68-42FE-9CB4-3F522D9FEC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SkidmorePresentation (2)</Template>
  <TotalTime>1489</TotalTime>
  <Words>790</Words>
  <Application>Microsoft Office PowerPoint</Application>
  <PresentationFormat>Widescreen</PresentationFormat>
  <Paragraphs>75</Paragraphs>
  <Slides>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Franklin Gothic Book</vt:lpstr>
      <vt:lpstr>ITCFranklinGothicStd-Book</vt:lpstr>
      <vt:lpstr>ITCFranklinGothicStd-Med</vt:lpstr>
      <vt:lpstr>Lato Light</vt:lpstr>
      <vt:lpstr>Open Sans</vt:lpstr>
      <vt:lpstr>Roboto Condensed Light</vt:lpstr>
      <vt:lpstr>Parallax</vt:lpstr>
      <vt:lpstr> Skidmore Retirement Plans Update: Transition to Single Service Provider </vt:lpstr>
      <vt:lpstr>Transition to TIAA as Single Service Provider</vt:lpstr>
      <vt:lpstr>Transition Support for Plan Participants</vt:lpstr>
      <vt:lpstr>Key dates </vt:lpstr>
      <vt:lpstr>TIAA Transition Support for Plan Participants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Vero</dc:creator>
  <cp:lastModifiedBy>Julie Delay</cp:lastModifiedBy>
  <cp:revision>47</cp:revision>
  <dcterms:created xsi:type="dcterms:W3CDTF">2022-12-01T21:52:14Z</dcterms:created>
  <dcterms:modified xsi:type="dcterms:W3CDTF">2024-04-05T16:08:10Z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0x0101009CC76634F3DE004DBDD593471EFCF571</vt:lpwstr>
  </property>
</Properties>
</file>