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8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9735-0E0C-934D-8878-0AC18FF4F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B420D0-4F01-FE45-8416-EB5B4035C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CD5C4-4693-AC49-9004-89129123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13D02-554A-B048-9A80-3D1EF59AB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D54F4-1181-FA4F-86CF-935723744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0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CEE05-4B78-714A-8873-60435210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4314D3-D329-4647-978F-CEEA39E53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5AAA9-FA90-484A-806F-537F02B89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A9FEB-7E08-0A45-BBA0-62DAFF968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0DF87-4A0A-0F49-9D6A-0837E2C8E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96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39072A-016C-4042-9E7C-313AE5E1D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5A5D6-4AAF-5040-BCD3-662203663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C1E10-535A-204D-8556-A5622C1B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CDA8D-3F0E-C54B-8102-8FE02D8C1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E21A0-8E40-A247-B7DA-AF7CDE59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8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8683E-894D-F740-9233-7BD97FF2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91721-67BA-1C42-8A83-C8F62A287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2045F-9100-B148-9785-8BB23D447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BD214-69EA-344F-A7A5-65479AD77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4812D-A1DC-2345-A7CA-023A70CD0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58292-0C63-024F-9042-4DFFCBAF2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DD0F8-5BC3-704A-AAD4-BCD2BD318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AE814-1CC3-FB47-91C2-1ABD8876C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8A57E-6B66-4742-B288-A48089063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B08E8-FFA5-2F45-A67A-80F9F17B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14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3A8DF-A86C-DF43-8573-BDA79D23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FC71-136F-4C4C-A963-D1332552A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FAE62-B132-FD4A-850A-24A97401E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759D8-2775-ED41-9857-469113F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6DF06-A15A-5B4A-BFFA-35A35722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7DAEE-AD79-9141-B548-2A070EF4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8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06E9D-C836-434E-A30D-D2798FF8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F52C-B713-F04A-A167-8B497094B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6EF4F-A460-8943-9663-767F8E3A2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5DB7DB-619E-5641-BD2E-291B380D3F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801AB-AAED-0245-823C-723771FA2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4C8241-C769-5446-878A-C6F748AC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AC374F-638E-C241-9C67-C86D25BFF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5EC6B3-C8AC-5346-A508-0B2937250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0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1C241-7F24-BC47-A031-7F7BECF87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22DACF-D99D-6C4C-95E1-FC37B064A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D8EF0E-E063-4448-BCF3-F38307A92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549EAF-2F5E-9749-83F4-49402504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2A7DF-1D1F-344E-8844-0F3B9284D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BB58F7-4929-E14D-B043-6C400D5EA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C7457-152D-2C47-A7FD-0671E4E60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75600-3FBF-6A4B-9969-03D013FD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B70F8-4569-474A-BE43-CCE908C8E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2C754-F5A8-F24D-9522-CAD952367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0753E-4383-A843-B682-47CD0CC16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5E53A-B664-DF45-8C7E-B9C583DB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1A925-6B51-B942-9D6F-02613CED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3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E22F1-4E4A-4F44-855B-BAF459D6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6579EF-268F-BD49-BEE6-E70D093672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F4D58-F3F9-E547-94FB-1DB87E5C3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1BA44-F8E2-184B-83D4-72E5F414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26D5E-8460-9342-9ECA-E3E0E01BD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6B4E8-26F6-094B-BC08-1C4A12BB4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92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6976E0-6AC4-F145-9E4F-DDE721DA9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DA243-83AF-7841-BB07-159C76CC2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ACFE9-4A20-5648-9DB1-73DFD9195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013B5-F596-4E37-AD42-7C48D9171A3B}" type="datetimeFigureOut">
              <a:rPr lang="en-US" smtClean="0"/>
              <a:t>11/2/23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A281B-1EF7-8B45-B99D-33F706F8F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92084-8C27-9F4E-B1FA-218CCBAEB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E0634-84F8-4E6E-9BDE-8214AD7B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9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3571E-86AB-4915-8C0F-BBC547626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990600"/>
            <a:ext cx="10058400" cy="789432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rgbClr val="006A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 Action Agenda 2023-24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72F603-3C37-4457-B6ED-499516358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2645665"/>
            <a:ext cx="10058400" cy="2645663"/>
          </a:xfrm>
        </p:spPr>
        <p:txBody>
          <a:bodyPr>
            <a:noAutofit/>
          </a:bodyPr>
          <a:lstStyle/>
          <a:p>
            <a:r>
              <a:rPr lang="en-US" sz="4000" spc="100" dirty="0">
                <a:solidFill>
                  <a:srgbClr val="006A52"/>
                </a:solidFill>
              </a:rPr>
              <a:t>5 GUIDING GOALS FOR THE YEAR</a:t>
            </a:r>
          </a:p>
          <a:p>
            <a:endParaRPr lang="en-US" sz="3600" spc="100" dirty="0"/>
          </a:p>
          <a:p>
            <a:r>
              <a:rPr lang="en-US" sz="3200" dirty="0"/>
              <a:t>Approved by the Board of Trustees,</a:t>
            </a:r>
            <a:br>
              <a:rPr lang="en-US" sz="3200" dirty="0"/>
            </a:br>
            <a:r>
              <a:rPr lang="en-US" sz="3200" dirty="0"/>
              <a:t>on recommendation of IPPC and President’s Cabinet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D19170-09C3-2D40-9480-399178CDC420}"/>
              </a:ext>
            </a:extLst>
          </p:cNvPr>
          <p:cNvCxnSpPr/>
          <p:nvPr/>
        </p:nvCxnSpPr>
        <p:spPr>
          <a:xfrm>
            <a:off x="2353056" y="2450592"/>
            <a:ext cx="7534656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47D055-CB47-9745-B2D0-F76927C38CF0}"/>
              </a:ext>
            </a:extLst>
          </p:cNvPr>
          <p:cNvCxnSpPr/>
          <p:nvPr/>
        </p:nvCxnSpPr>
        <p:spPr>
          <a:xfrm>
            <a:off x="2353056" y="3450336"/>
            <a:ext cx="7534656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537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A252-EDB2-4369-A77E-8C3FDA66E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6A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 of 2022-23 Strategic Action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C8685-31D4-4790-8E52-9177FC67E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34055"/>
          </a:xfrm>
        </p:spPr>
        <p:txBody>
          <a:bodyPr>
            <a:normAutofit/>
          </a:bodyPr>
          <a:lstStyle/>
          <a:p>
            <a:r>
              <a:rPr lang="en-US" sz="3200" dirty="0"/>
              <a:t>Transitions among the Cabinet leadership </a:t>
            </a:r>
          </a:p>
          <a:p>
            <a:r>
              <a:rPr lang="en-US" sz="3200" dirty="0"/>
              <a:t>The first key projects emerging from the CMP</a:t>
            </a:r>
          </a:p>
          <a:p>
            <a:r>
              <a:rPr lang="en-US" sz="3200" dirty="0"/>
              <a:t>The Racial Justice Initiative</a:t>
            </a:r>
          </a:p>
          <a:p>
            <a:r>
              <a:rPr lang="en-US" sz="3200" dirty="0"/>
              <a:t>Speech and Expression</a:t>
            </a:r>
          </a:p>
          <a:p>
            <a:r>
              <a:rPr lang="en-US" sz="3200" dirty="0"/>
              <a:t>“Visions and Values” </a:t>
            </a:r>
          </a:p>
        </p:txBody>
      </p:sp>
    </p:spTree>
    <p:extLst>
      <p:ext uri="{BB962C8B-B14F-4D97-AF65-F5344CB8AC3E}">
        <p14:creationId xmlns:p14="http://schemas.microsoft.com/office/powerpoint/2010/main" val="415446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CDFB2-9F34-40E5-801E-D9D493FCA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6A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Five Goals for 2023-24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AC830-CAAB-4511-8844-25CB8DE25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85287"/>
          </a:xfrm>
        </p:spPr>
        <p:txBody>
          <a:bodyPr>
            <a:normAutofit/>
          </a:bodyPr>
          <a:lstStyle/>
          <a:p>
            <a:r>
              <a:rPr lang="en-US" sz="3200" dirty="0"/>
              <a:t>The Racial Justice Initiative</a:t>
            </a:r>
          </a:p>
          <a:p>
            <a:r>
              <a:rPr lang="en-US" sz="3200" dirty="0"/>
              <a:t>The overall student Residential Experience</a:t>
            </a:r>
          </a:p>
          <a:p>
            <a:r>
              <a:rPr lang="en-US" sz="3200" dirty="0"/>
              <a:t>Institutional planning efforts: CMP, V&amp;V, SP, MSCHE, &amp; CC</a:t>
            </a:r>
          </a:p>
          <a:p>
            <a:r>
              <a:rPr lang="en-US" sz="3200" dirty="0"/>
              <a:t>Speech and Expression </a:t>
            </a:r>
          </a:p>
          <a:p>
            <a:r>
              <a:rPr lang="en-US" sz="3200" dirty="0"/>
              <a:t>Community of Care</a:t>
            </a:r>
          </a:p>
        </p:txBody>
      </p:sp>
    </p:spTree>
    <p:extLst>
      <p:ext uri="{BB962C8B-B14F-4D97-AF65-F5344CB8AC3E}">
        <p14:creationId xmlns:p14="http://schemas.microsoft.com/office/powerpoint/2010/main" val="4163642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76B5BD74805348AB7DCA5CFE100F27" ma:contentTypeVersion="14" ma:contentTypeDescription="Create a new document." ma:contentTypeScope="" ma:versionID="a52a6c8b05e3cbceaf139f17878e63e0">
  <xsd:schema xmlns:xsd="http://www.w3.org/2001/XMLSchema" xmlns:xs="http://www.w3.org/2001/XMLSchema" xmlns:p="http://schemas.microsoft.com/office/2006/metadata/properties" xmlns:ns3="c59fc353-dc00-4086-a459-6979ae4d73e9" xmlns:ns4="e8986972-1b3d-4ffb-896d-ce996c2a1bf8" targetNamespace="http://schemas.microsoft.com/office/2006/metadata/properties" ma:root="true" ma:fieldsID="8444731a73744858f316fc06ec79eb8d" ns3:_="" ns4:_="">
    <xsd:import namespace="c59fc353-dc00-4086-a459-6979ae4d73e9"/>
    <xsd:import namespace="e8986972-1b3d-4ffb-896d-ce996c2a1b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fc353-dc00-4086-a459-6979ae4d73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86972-1b3d-4ffb-896d-ce996c2a1bf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59fc353-dc00-4086-a459-6979ae4d73e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BCE8E5-1AD6-4218-8D14-8975F233B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fc353-dc00-4086-a459-6979ae4d73e9"/>
    <ds:schemaRef ds:uri="e8986972-1b3d-4ffb-896d-ce996c2a1b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AF5087-58D9-4E38-8755-0292D613B175}">
  <ds:schemaRefs>
    <ds:schemaRef ds:uri="http://schemas.microsoft.com/office/infopath/2007/PartnerControls"/>
    <ds:schemaRef ds:uri="e8986972-1b3d-4ffb-896d-ce996c2a1bf8"/>
    <ds:schemaRef ds:uri="http://purl.org/dc/elements/1.1/"/>
    <ds:schemaRef ds:uri="http://schemas.microsoft.com/office/2006/metadata/properties"/>
    <ds:schemaRef ds:uri="c59fc353-dc00-4086-a459-6979ae4d73e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0B9776D-E176-45EC-9128-13170E7F11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92</Words>
  <Application>Microsoft Macintosh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Strategic Action Agenda 2023-24</vt:lpstr>
      <vt:lpstr>Review of 2022-23 Strategic Action Agenda</vt:lpstr>
      <vt:lpstr>The Five Goals for 2023-24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Action Agenda 2023-24</dc:title>
  <dc:creator>Marc Conner</dc:creator>
  <cp:lastModifiedBy>Mike Sylvia</cp:lastModifiedBy>
  <cp:revision>5</cp:revision>
  <dcterms:created xsi:type="dcterms:W3CDTF">2023-10-19T02:38:24Z</dcterms:created>
  <dcterms:modified xsi:type="dcterms:W3CDTF">2023-11-02T18:35:57Z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0x0101006576B5BD74805348AB7DCA5CFE100F27</vt:lpwstr>
  </property>
</Properties>
</file>