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9"/>
  </p:notesMasterIdLst>
  <p:sldIdLst>
    <p:sldId id="259" r:id="rId2"/>
    <p:sldId id="263" r:id="rId3"/>
    <p:sldId id="276" r:id="rId4"/>
    <p:sldId id="277" r:id="rId5"/>
    <p:sldId id="278" r:id="rId6"/>
    <p:sldId id="279" r:id="rId7"/>
    <p:sldId id="28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le Slides" id="{D272488A-5A65-DE4A-A016-2018DFDE9D97}">
          <p14:sldIdLst>
            <p14:sldId id="259"/>
          </p14:sldIdLst>
        </p14:section>
        <p14:section name="Blank Slides" id="{D21C095C-59E9-0B45-9060-84CCA33B50D6}">
          <p14:sldIdLst>
            <p14:sldId id="263"/>
            <p14:sldId id="276"/>
            <p14:sldId id="277"/>
            <p14:sldId id="278"/>
            <p14:sldId id="279"/>
            <p14:sldId id="280"/>
          </p14:sldIdLst>
        </p14:section>
        <p14:section name="Content" id="{681C5E84-72B4-8244-87E6-CD2C8FAC497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E3E"/>
    <a:srgbClr val="007C64"/>
    <a:srgbClr val="0068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09"/>
    <p:restoredTop sz="72248" autoAdjust="0"/>
  </p:normalViewPr>
  <p:slideViewPr>
    <p:cSldViewPr snapToGrid="0" snapToObjects="1">
      <p:cViewPr varScale="1">
        <p:scale>
          <a:sx n="57" d="100"/>
          <a:sy n="57" d="100"/>
        </p:scale>
        <p:origin x="1172"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Vero" userId="0ef69e8e-d87f-4ebe-aab6-7d81e538a9da" providerId="ADAL" clId="{94129941-C8A9-4AEB-AA34-6A2442EFAFDD}"/>
    <pc:docChg chg="custSel addSld modSld modSection">
      <pc:chgData name="Sarah Vero" userId="0ef69e8e-d87f-4ebe-aab6-7d81e538a9da" providerId="ADAL" clId="{94129941-C8A9-4AEB-AA34-6A2442EFAFDD}" dt="2023-12-01T16:20:23.512" v="1793" actId="114"/>
      <pc:docMkLst>
        <pc:docMk/>
      </pc:docMkLst>
      <pc:sldChg chg="modNotesTx">
        <pc:chgData name="Sarah Vero" userId="0ef69e8e-d87f-4ebe-aab6-7d81e538a9da" providerId="ADAL" clId="{94129941-C8A9-4AEB-AA34-6A2442EFAFDD}" dt="2023-12-01T16:04:56.370" v="446" actId="20577"/>
        <pc:sldMkLst>
          <pc:docMk/>
          <pc:sldMk cId="1729438391" sldId="263"/>
        </pc:sldMkLst>
      </pc:sldChg>
      <pc:sldChg chg="modNotesTx">
        <pc:chgData name="Sarah Vero" userId="0ef69e8e-d87f-4ebe-aab6-7d81e538a9da" providerId="ADAL" clId="{94129941-C8A9-4AEB-AA34-6A2442EFAFDD}" dt="2023-12-01T16:11:09.732" v="1298" actId="20577"/>
        <pc:sldMkLst>
          <pc:docMk/>
          <pc:sldMk cId="1068882174" sldId="276"/>
        </pc:sldMkLst>
      </pc:sldChg>
      <pc:sldChg chg="modSp mod modNotesTx">
        <pc:chgData name="Sarah Vero" userId="0ef69e8e-d87f-4ebe-aab6-7d81e538a9da" providerId="ADAL" clId="{94129941-C8A9-4AEB-AA34-6A2442EFAFDD}" dt="2023-12-01T16:16:33.074" v="1692" actId="20577"/>
        <pc:sldMkLst>
          <pc:docMk/>
          <pc:sldMk cId="2545730613" sldId="277"/>
        </pc:sldMkLst>
        <pc:spChg chg="mod">
          <ac:chgData name="Sarah Vero" userId="0ef69e8e-d87f-4ebe-aab6-7d81e538a9da" providerId="ADAL" clId="{94129941-C8A9-4AEB-AA34-6A2442EFAFDD}" dt="2023-12-01T15:53:03.442" v="209" actId="20577"/>
          <ac:spMkLst>
            <pc:docMk/>
            <pc:sldMk cId="2545730613" sldId="277"/>
            <ac:spMk id="3" creationId="{370F62B3-404B-4051-9D49-94BD02F72142}"/>
          </ac:spMkLst>
        </pc:spChg>
      </pc:sldChg>
      <pc:sldChg chg="modSp mod modNotesTx">
        <pc:chgData name="Sarah Vero" userId="0ef69e8e-d87f-4ebe-aab6-7d81e538a9da" providerId="ADAL" clId="{94129941-C8A9-4AEB-AA34-6A2442EFAFDD}" dt="2023-12-01T16:19:03.506" v="1712" actId="20577"/>
        <pc:sldMkLst>
          <pc:docMk/>
          <pc:sldMk cId="1030458789" sldId="278"/>
        </pc:sldMkLst>
        <pc:spChg chg="mod">
          <ac:chgData name="Sarah Vero" userId="0ef69e8e-d87f-4ebe-aab6-7d81e538a9da" providerId="ADAL" clId="{94129941-C8A9-4AEB-AA34-6A2442EFAFDD}" dt="2023-12-01T16:19:03.506" v="1712" actId="20577"/>
          <ac:spMkLst>
            <pc:docMk/>
            <pc:sldMk cId="1030458789" sldId="278"/>
            <ac:spMk id="3" creationId="{BD55E638-7419-46AC-8CE4-F1C054706B0B}"/>
          </ac:spMkLst>
        </pc:spChg>
      </pc:sldChg>
      <pc:sldChg chg="modSp mod">
        <pc:chgData name="Sarah Vero" userId="0ef69e8e-d87f-4ebe-aab6-7d81e538a9da" providerId="ADAL" clId="{94129941-C8A9-4AEB-AA34-6A2442EFAFDD}" dt="2023-12-01T16:20:23.512" v="1793" actId="114"/>
        <pc:sldMkLst>
          <pc:docMk/>
          <pc:sldMk cId="2614506085" sldId="279"/>
        </pc:sldMkLst>
        <pc:spChg chg="mod">
          <ac:chgData name="Sarah Vero" userId="0ef69e8e-d87f-4ebe-aab6-7d81e538a9da" providerId="ADAL" clId="{94129941-C8A9-4AEB-AA34-6A2442EFAFDD}" dt="2023-12-01T16:20:23.512" v="1793" actId="114"/>
          <ac:spMkLst>
            <pc:docMk/>
            <pc:sldMk cId="2614506085" sldId="279"/>
            <ac:spMk id="3" creationId="{8504389C-C209-42B2-8AA9-C8A6BB6E81B8}"/>
          </ac:spMkLst>
        </pc:spChg>
      </pc:sldChg>
      <pc:sldChg chg="modSp new mod">
        <pc:chgData name="Sarah Vero" userId="0ef69e8e-d87f-4ebe-aab6-7d81e538a9da" providerId="ADAL" clId="{94129941-C8A9-4AEB-AA34-6A2442EFAFDD}" dt="2023-12-01T14:22:32.791" v="70" actId="122"/>
        <pc:sldMkLst>
          <pc:docMk/>
          <pc:sldMk cId="2551242502" sldId="280"/>
        </pc:sldMkLst>
        <pc:spChg chg="mod">
          <ac:chgData name="Sarah Vero" userId="0ef69e8e-d87f-4ebe-aab6-7d81e538a9da" providerId="ADAL" clId="{94129941-C8A9-4AEB-AA34-6A2442EFAFDD}" dt="2023-12-01T14:22:32.791" v="70" actId="122"/>
          <ac:spMkLst>
            <pc:docMk/>
            <pc:sldMk cId="2551242502" sldId="280"/>
            <ac:spMk id="2" creationId="{EFF28DCA-87D5-4607-A1C2-3B7031C45CE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5DDECA-CA37-3B45-B429-E2150B3B331C}" type="datetimeFigureOut">
              <a:rPr lang="en-US" smtClean="0"/>
              <a:t>12/1/2023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83C9AB-083C-7A47-BDB2-DF06409DD803}" type="slidenum">
              <a:rPr lang="en-US" smtClean="0"/>
              <a:t>‹#›</a:t>
            </a:fld>
            <a:endParaRPr lang="en-US"/>
          </a:p>
        </p:txBody>
      </p:sp>
    </p:spTree>
    <p:extLst>
      <p:ext uri="{BB962C8B-B14F-4D97-AF65-F5344CB8AC3E}">
        <p14:creationId xmlns:p14="http://schemas.microsoft.com/office/powerpoint/2010/main" val="1694350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a service provider?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A service provider is essentially the plan’s bookkeeper. It keeps a record of who is in the retirement plan, what investments they own, and track and handle investment elections, contributions and distributions. They also handle enrollment, manage the platform/website and offer resources for employees’ financial well being.</a:t>
            </a:r>
          </a:p>
          <a:p>
            <a:endParaRPr lang="en-US" dirty="0"/>
          </a:p>
        </p:txBody>
      </p:sp>
      <p:sp>
        <p:nvSpPr>
          <p:cNvPr id="4" name="Slide Number Placeholder 3"/>
          <p:cNvSpPr>
            <a:spLocks noGrp="1"/>
          </p:cNvSpPr>
          <p:nvPr>
            <p:ph type="sldNum" sz="quarter" idx="5"/>
          </p:nvPr>
        </p:nvSpPr>
        <p:spPr/>
        <p:txBody>
          <a:bodyPr/>
          <a:lstStyle/>
          <a:p>
            <a:fld id="{DE83C9AB-083C-7A47-BDB2-DF06409DD803}" type="slidenum">
              <a:rPr lang="en-US" smtClean="0"/>
              <a:t>1</a:t>
            </a:fld>
            <a:endParaRPr lang="en-US"/>
          </a:p>
        </p:txBody>
      </p:sp>
    </p:spTree>
    <p:extLst>
      <p:ext uri="{BB962C8B-B14F-4D97-AF65-F5344CB8AC3E}">
        <p14:creationId xmlns:p14="http://schemas.microsoft.com/office/powerpoint/2010/main" val="2041281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Retirement plans are subject to a host of complex legal requirements. One requirement is that the Plan must designate who is responsible for overseeing the plan. The College’s BOT has designated the control and administration of our Plans to a Retirement Oversight Committee (ROC)</a:t>
            </a:r>
          </a:p>
          <a:p>
            <a:r>
              <a:rPr lang="en-US" dirty="0"/>
              <a:t>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By its charter, the members are the VP of Finance and Administration, the Assistant VP for Finance and Controller, the Director of HR and the Assistant Director of Benefits Administration. The committee can also invite other members to join, and in the past few years the committee has added a faculty member and me. We also work with an investment manager, Fiducient Advisors.</a:t>
            </a:r>
          </a:p>
          <a:p>
            <a:pPr marL="342900" marR="0" lvl="0" indent="-342900">
              <a:lnSpc>
                <a:spcPct val="107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Part of ROC’s responsibilities include providing contributors with financially competitive and a variety of investment opportunities with low participant administrative recordkeeping fees.</a:t>
            </a:r>
          </a:p>
          <a:p>
            <a:endParaRPr lang="en-US" dirty="0"/>
          </a:p>
        </p:txBody>
      </p:sp>
      <p:sp>
        <p:nvSpPr>
          <p:cNvPr id="4" name="Slide Number Placeholder 3"/>
          <p:cNvSpPr>
            <a:spLocks noGrp="1"/>
          </p:cNvSpPr>
          <p:nvPr>
            <p:ph type="sldNum" sz="quarter" idx="5"/>
          </p:nvPr>
        </p:nvSpPr>
        <p:spPr/>
        <p:txBody>
          <a:bodyPr/>
          <a:lstStyle/>
          <a:p>
            <a:fld id="{DE83C9AB-083C-7A47-BDB2-DF06409DD803}" type="slidenum">
              <a:rPr lang="en-US" smtClean="0"/>
              <a:t>2</a:t>
            </a:fld>
            <a:endParaRPr lang="en-US"/>
          </a:p>
        </p:txBody>
      </p:sp>
    </p:spTree>
    <p:extLst>
      <p:ext uri="{BB962C8B-B14F-4D97-AF65-F5344CB8AC3E}">
        <p14:creationId xmlns:p14="http://schemas.microsoft.com/office/powerpoint/2010/main" val="2373428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At the same time, including all the current TIAA and Vanguard options in a single investment menu will result in having over fifty core investment options. Offering so many options generally makes it difficult for participants to understand all of the investment objectives and risks associated with each fund and make well-informed investment elections. </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Having that many investment options across 2 service providers also makes it more difficult for individuals to compare all investment options and make informed decisions</a:t>
            </a:r>
          </a:p>
          <a:p>
            <a:pPr marL="342900" marR="0" lvl="0" indent="-342900">
              <a:lnSpc>
                <a:spcPct val="107000"/>
              </a:lnSpc>
              <a:spcBef>
                <a:spcPts val="0"/>
              </a:spcBef>
              <a:spcAft>
                <a:spcPts val="80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Therefore, as part of this transition, we will be working to streamline the investment lineup of the plan to a smaller number of primary choices. Employees who wish to remain in their current investments may do so through a self-directed brokerage account. </a:t>
            </a:r>
          </a:p>
          <a:p>
            <a:pPr marL="800100" marR="0" lvl="1" indent="-342900">
              <a:lnSpc>
                <a:spcPct val="107000"/>
              </a:lnSpc>
              <a:spcBef>
                <a:spcPts val="0"/>
              </a:spcBef>
              <a:spcAft>
                <a:spcPts val="80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Those decisions will be based on performance and avoiding duplicative investment options</a:t>
            </a:r>
          </a:p>
          <a:p>
            <a:pPr marL="800100" marR="0" lvl="1" indent="-342900">
              <a:lnSpc>
                <a:spcPct val="107000"/>
              </a:lnSpc>
              <a:spcBef>
                <a:spcPts val="0"/>
              </a:spcBef>
              <a:spcAft>
                <a:spcPts val="80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Preliminarily, our investment advisor is recommending that we replace some of the TIAA funds with Vanguard funds – turn to Julie or Dan?</a:t>
            </a:r>
          </a:p>
          <a:p>
            <a:pPr marL="0" marR="0" lvl="0" indent="0">
              <a:lnSpc>
                <a:spcPct val="107000"/>
              </a:lnSpc>
              <a:spcBef>
                <a:spcPts val="0"/>
              </a:spcBef>
              <a:spcAft>
                <a:spcPts val="800"/>
              </a:spcAft>
              <a:buFont typeface="Symbol" panose="05050102010706020507" pitchFamily="18" charset="2"/>
              <a:buNone/>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DE83C9AB-083C-7A47-BDB2-DF06409DD803}" type="slidenum">
              <a:rPr lang="en-US" smtClean="0"/>
              <a:t>3</a:t>
            </a:fld>
            <a:endParaRPr lang="en-US"/>
          </a:p>
        </p:txBody>
      </p:sp>
    </p:spTree>
    <p:extLst>
      <p:ext uri="{BB962C8B-B14F-4D97-AF65-F5344CB8AC3E}">
        <p14:creationId xmlns:p14="http://schemas.microsoft.com/office/powerpoint/2010/main" val="1462377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nSpc>
                <a:spcPct val="107000"/>
              </a:lnSpc>
              <a:spcBef>
                <a:spcPts val="430"/>
              </a:spcBef>
              <a:spcAft>
                <a:spcPts val="1200"/>
              </a:spcAft>
              <a:buFont typeface="Symbol" panose="05050102010706020507" pitchFamily="18" charset="2"/>
              <a:buChar char=""/>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Leveraging the College’s $300 million in defined contribution retirement plan assets to reduce overall administrative expenses paid by participants.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430"/>
              </a:spcBef>
              <a:spcAft>
                <a:spcPts val="1200"/>
              </a:spcAft>
              <a:buFont typeface="Symbol" panose="05050102010706020507" pitchFamily="18" charset="2"/>
              <a:buChar char=""/>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Easier retirement planning through a dedicated website with access to a single investment menu consisting of both TIAA and Vanguard offerings.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430"/>
              </a:spcBef>
              <a:spcAft>
                <a:spcPts val="1200"/>
              </a:spcAft>
              <a:buFont typeface="Symbol" panose="05050102010706020507" pitchFamily="18" charset="2"/>
              <a:buChar char=""/>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Enhanced and consistent services and education for plan participants.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DE83C9AB-083C-7A47-BDB2-DF06409DD803}" type="slidenum">
              <a:rPr lang="en-US" smtClean="0"/>
              <a:t>4</a:t>
            </a:fld>
            <a:endParaRPr lang="en-US"/>
          </a:p>
        </p:txBody>
      </p:sp>
    </p:spTree>
    <p:extLst>
      <p:ext uri="{BB962C8B-B14F-4D97-AF65-F5344CB8AC3E}">
        <p14:creationId xmlns:p14="http://schemas.microsoft.com/office/powerpoint/2010/main" val="10297430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1">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81000" y="478922"/>
            <a:ext cx="6674349" cy="892678"/>
          </a:xfrm>
        </p:spPr>
        <p:txBody>
          <a:bodyPr anchor="b">
            <a:normAutofit/>
          </a:bodyPr>
          <a:lstStyle>
            <a:lvl1pPr algn="ctr">
              <a:defRPr sz="6000">
                <a:solidFill>
                  <a:schemeClr val="tx2"/>
                </a:solidFill>
                <a:effectLst/>
              </a:defRPr>
            </a:lvl1pPr>
          </a:lstStyle>
          <a:p>
            <a:r>
              <a:rPr lang="en-US" dirty="0"/>
              <a:t>Master title style</a:t>
            </a:r>
          </a:p>
        </p:txBody>
      </p:sp>
      <p:sp>
        <p:nvSpPr>
          <p:cNvPr id="3" name="Subtitle 2"/>
          <p:cNvSpPr>
            <a:spLocks noGrp="1"/>
          </p:cNvSpPr>
          <p:nvPr>
            <p:ph type="subTitle" idx="1"/>
          </p:nvPr>
        </p:nvSpPr>
        <p:spPr>
          <a:xfrm>
            <a:off x="381001" y="1600200"/>
            <a:ext cx="6674348" cy="351144"/>
          </a:xfrm>
        </p:spPr>
        <p:txBody>
          <a:bodyPr anchor="t">
            <a:normAutofit/>
          </a:bodyPr>
          <a:lstStyle>
            <a:lvl1pPr marL="0" indent="0" algn="ctr">
              <a:buNone/>
              <a:defRPr sz="21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Designed Slide">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Section Divider">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2629647"/>
            <a:ext cx="11430000" cy="1752599"/>
          </a:xfrm>
        </p:spPr>
        <p:txBody>
          <a:bodyPr>
            <a:normAutofit/>
          </a:bodyPr>
          <a:lstStyle>
            <a:lvl1pPr>
              <a:defRPr sz="7200">
                <a:solidFill>
                  <a:schemeClr val="tx1"/>
                </a:solidFill>
              </a:defRPr>
            </a:lvl1pPr>
          </a:lstStyle>
          <a:p>
            <a:r>
              <a:rPr lang="en-US" dirty="0"/>
              <a:t>Section Title</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457200"/>
            <a:ext cx="11430000" cy="914400"/>
          </a:xfrm>
        </p:spPr>
        <p:txBody>
          <a:bodyPr/>
          <a:lstStyle>
            <a:lvl1pPr algn="l">
              <a:defRPr/>
            </a:lvl1pPr>
          </a:lstStyle>
          <a:p>
            <a:r>
              <a:rPr lang="en-US" dirty="0"/>
              <a:t>Title</a:t>
            </a:r>
          </a:p>
        </p:txBody>
      </p:sp>
      <p:sp>
        <p:nvSpPr>
          <p:cNvPr id="3" name="Content Placeholder 2"/>
          <p:cNvSpPr>
            <a:spLocks noGrp="1"/>
          </p:cNvSpPr>
          <p:nvPr>
            <p:ph idx="1" hasCustomPrompt="1"/>
          </p:nvPr>
        </p:nvSpPr>
        <p:spPr>
          <a:xfrm>
            <a:off x="381000" y="1600200"/>
            <a:ext cx="11430000" cy="4029635"/>
          </a:xfrm>
        </p:spPr>
        <p:txBody>
          <a:bodyPr anchor="ctr"/>
          <a:lstStyle/>
          <a:p>
            <a:pPr lvl="0"/>
            <a:r>
              <a:rPr lang="en-US" dirty="0"/>
              <a:t>1 Click to edit</a:t>
            </a:r>
          </a:p>
          <a:p>
            <a:pPr lvl="0"/>
            <a:r>
              <a:rPr lang="en-US" dirty="0"/>
              <a:t>2</a:t>
            </a:r>
          </a:p>
          <a:p>
            <a:pPr lvl="0"/>
            <a:r>
              <a:rPr lang="en-US" dirty="0"/>
              <a:t>3</a:t>
            </a:r>
          </a:p>
          <a:p>
            <a:pPr lvl="0"/>
            <a:r>
              <a:rPr lang="en-US" dirty="0"/>
              <a:t>4</a:t>
            </a:r>
          </a:p>
          <a:p>
            <a:pPr lvl="0"/>
            <a:r>
              <a:rPr lang="en-US" dirty="0"/>
              <a:t>5</a:t>
            </a:r>
          </a:p>
          <a:p>
            <a:pPr lvl="0"/>
            <a:r>
              <a:rPr lang="en-US" dirty="0"/>
              <a:t>6</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Subtitle, and Paragraph">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457200"/>
            <a:ext cx="11430000" cy="914400"/>
          </a:xfrm>
        </p:spPr>
        <p:txBody>
          <a:bodyPr vert="horz" lIns="91440" tIns="45720" rIns="91440" bIns="45720" rtlCol="0" anchor="ctr">
            <a:normAutofit/>
          </a:bodyPr>
          <a:lstStyle>
            <a:lvl1pPr algn="l">
              <a:defRPr lang="en-US" b="0" dirty="0"/>
            </a:lvl1pPr>
          </a:lstStyle>
          <a:p>
            <a:pPr marL="0" lvl="0"/>
            <a:r>
              <a:rPr lang="en-US" dirty="0"/>
              <a:t>Big Title</a:t>
            </a:r>
          </a:p>
        </p:txBody>
      </p:sp>
      <p:sp>
        <p:nvSpPr>
          <p:cNvPr id="10" name="Text Placeholder 9"/>
          <p:cNvSpPr>
            <a:spLocks noGrp="1"/>
          </p:cNvSpPr>
          <p:nvPr>
            <p:ph type="body" sz="quarter" idx="13" hasCustomPrompt="1"/>
          </p:nvPr>
        </p:nvSpPr>
        <p:spPr>
          <a:xfrm>
            <a:off x="381001" y="1600200"/>
            <a:ext cx="11430000" cy="609600"/>
          </a:xfrm>
        </p:spPr>
        <p:txBody>
          <a:bodyPr vert="horz" lIns="91440" tIns="45720" rIns="91440" bIns="45720" rtlCol="0" anchor="b">
            <a:normAutofit/>
          </a:bodyPr>
          <a:lstStyle>
            <a:lvl1pPr marL="0" marR="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lang="en-US" b="1" i="0" smtClean="0">
                <a:effectLst/>
              </a:defRPr>
            </a:lvl1pPr>
          </a:lstStyle>
          <a:p>
            <a:pPr marL="0" marR="0" lvl="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a:pPr>
            <a:r>
              <a:rPr lang="en-US" dirty="0" err="1"/>
              <a:t>Praesent</a:t>
            </a:r>
            <a:r>
              <a:rPr lang="en-US" dirty="0"/>
              <a:t> </a:t>
            </a:r>
            <a:r>
              <a:rPr lang="en-US" dirty="0" err="1"/>
              <a:t>vestibulum</a:t>
            </a:r>
            <a:r>
              <a:rPr lang="en-US" dirty="0"/>
              <a:t> </a:t>
            </a:r>
            <a:r>
              <a:rPr lang="en-US" dirty="0" err="1"/>
              <a:t>euismod</a:t>
            </a:r>
            <a:r>
              <a:rPr lang="en-US" dirty="0"/>
              <a:t> </a:t>
            </a:r>
            <a:r>
              <a:rPr lang="en-US" dirty="0" err="1"/>
              <a:t>rhoncus</a:t>
            </a:r>
            <a:r>
              <a:rPr lang="en-US" dirty="0"/>
              <a:t>.</a:t>
            </a:r>
          </a:p>
        </p:txBody>
      </p:sp>
      <p:sp>
        <p:nvSpPr>
          <p:cNvPr id="3" name="Text Placeholder 2"/>
          <p:cNvSpPr>
            <a:spLocks noGrp="1"/>
          </p:cNvSpPr>
          <p:nvPr>
            <p:ph type="body" idx="1" hasCustomPrompt="1"/>
          </p:nvPr>
        </p:nvSpPr>
        <p:spPr>
          <a:xfrm>
            <a:off x="381000" y="2514599"/>
            <a:ext cx="11430000" cy="3074894"/>
          </a:xfrm>
        </p:spPr>
        <p:txBody>
          <a:bodyPr anchor="t">
            <a:normAutofit/>
          </a:bodyPr>
          <a:lstStyle>
            <a:lvl1pPr marL="0" indent="0" algn="l">
              <a:buNone/>
              <a:defRPr lang="en-US" b="0" i="0" smtClean="0">
                <a:effectLs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err="1"/>
              <a:t>ulla</a:t>
            </a:r>
            <a:r>
              <a:rPr lang="en-US" dirty="0"/>
              <a:t> </a:t>
            </a:r>
            <a:r>
              <a:rPr lang="en-US" dirty="0" err="1"/>
              <a:t>sollicitudin</a:t>
            </a:r>
            <a:r>
              <a:rPr lang="en-US" dirty="0"/>
              <a:t> </a:t>
            </a:r>
            <a:r>
              <a:rPr lang="en-US" dirty="0" err="1"/>
              <a:t>risus</a:t>
            </a:r>
            <a:r>
              <a:rPr lang="en-US" dirty="0"/>
              <a:t> </a:t>
            </a:r>
            <a:r>
              <a:rPr lang="en-US" dirty="0" err="1"/>
              <a:t>mauris</a:t>
            </a:r>
            <a:r>
              <a:rPr lang="en-US" dirty="0"/>
              <a:t>, </a:t>
            </a:r>
            <a:r>
              <a:rPr lang="en-US" dirty="0" err="1"/>
              <a:t>posuere</a:t>
            </a:r>
            <a:r>
              <a:rPr lang="en-US" dirty="0"/>
              <a:t> convallis </a:t>
            </a:r>
            <a:r>
              <a:rPr lang="en-US" dirty="0" err="1"/>
              <a:t>tortor</a:t>
            </a:r>
            <a:r>
              <a:rPr lang="en-US" dirty="0"/>
              <a:t> </a:t>
            </a:r>
            <a:r>
              <a:rPr lang="en-US" dirty="0" err="1"/>
              <a:t>ultrices</a:t>
            </a:r>
            <a:r>
              <a:rPr lang="en-US" dirty="0"/>
              <a:t> sit </a:t>
            </a:r>
            <a:r>
              <a:rPr lang="en-US" dirty="0" err="1"/>
              <a:t>amet</a:t>
            </a:r>
            <a:r>
              <a:rPr lang="en-US" dirty="0"/>
              <a:t>. Integer </a:t>
            </a:r>
            <a:r>
              <a:rPr lang="en-US" dirty="0" err="1"/>
              <a:t>vel</a:t>
            </a:r>
            <a:r>
              <a:rPr lang="en-US" dirty="0"/>
              <a:t> ipsum quam. </a:t>
            </a:r>
            <a:r>
              <a:rPr lang="en-US" dirty="0" err="1"/>
              <a:t>Ut</a:t>
            </a:r>
            <a:r>
              <a:rPr lang="en-US" dirty="0"/>
              <a:t> </a:t>
            </a:r>
            <a:r>
              <a:rPr lang="en-US" dirty="0" err="1"/>
              <a:t>sed</a:t>
            </a:r>
            <a:r>
              <a:rPr lang="en-US" dirty="0"/>
              <a:t> </a:t>
            </a:r>
            <a:r>
              <a:rPr lang="en-US" dirty="0" err="1"/>
              <a:t>iaculis</a:t>
            </a:r>
            <a:r>
              <a:rPr lang="en-US" dirty="0"/>
              <a:t> ligula. </a:t>
            </a:r>
            <a:r>
              <a:rPr lang="en-US" dirty="0" err="1"/>
              <a:t>Nullam</a:t>
            </a:r>
            <a:r>
              <a:rPr lang="en-US" dirty="0"/>
              <a:t> a convallis </a:t>
            </a:r>
            <a:r>
              <a:rPr lang="en-US" dirty="0" err="1"/>
              <a:t>mauris</a:t>
            </a:r>
            <a:r>
              <a:rPr lang="en-US" dirty="0"/>
              <a:t>. </a:t>
            </a:r>
            <a:r>
              <a:rPr lang="en-US" dirty="0" err="1"/>
              <a:t>Curabitur</a:t>
            </a:r>
            <a:r>
              <a:rPr lang="en-US" dirty="0"/>
              <a:t> </a:t>
            </a:r>
            <a:r>
              <a:rPr lang="en-US" dirty="0" err="1"/>
              <a:t>pulvinar</a:t>
            </a:r>
            <a:r>
              <a:rPr lang="en-US" dirty="0"/>
              <a:t> libero tempus </a:t>
            </a:r>
            <a:r>
              <a:rPr lang="en-US" dirty="0" err="1"/>
              <a:t>tincidunt</a:t>
            </a:r>
            <a:r>
              <a:rPr lang="en-US" dirty="0"/>
              <a:t> </a:t>
            </a:r>
            <a:r>
              <a:rPr lang="en-US" dirty="0" err="1"/>
              <a:t>aliquam</a:t>
            </a:r>
            <a:r>
              <a:rPr lang="en-US" dirty="0"/>
              <a:t>. </a:t>
            </a:r>
            <a:r>
              <a:rPr lang="en-US" dirty="0" err="1"/>
              <a:t>Aliquam</a:t>
            </a:r>
            <a:r>
              <a:rPr lang="en-US" dirty="0"/>
              <a:t> et ex ante. </a:t>
            </a:r>
            <a:r>
              <a:rPr lang="en-US" dirty="0" err="1"/>
              <a:t>Cras</a:t>
            </a:r>
            <a:r>
              <a:rPr lang="en-US" dirty="0"/>
              <a:t> </a:t>
            </a:r>
            <a:r>
              <a:rPr lang="en-US" dirty="0" err="1"/>
              <a:t>mollis</a:t>
            </a:r>
            <a:r>
              <a:rPr lang="en-US" dirty="0"/>
              <a:t> </a:t>
            </a:r>
            <a:r>
              <a:rPr lang="en-US" dirty="0" err="1"/>
              <a:t>eget</a:t>
            </a:r>
            <a:r>
              <a:rPr lang="en-US" dirty="0"/>
              <a:t> </a:t>
            </a:r>
            <a:r>
              <a:rPr lang="en-US" dirty="0" err="1"/>
              <a:t>turpis</a:t>
            </a:r>
            <a:r>
              <a:rPr lang="en-US" dirty="0"/>
              <a:t> </a:t>
            </a:r>
            <a:r>
              <a:rPr lang="en-US" dirty="0" err="1"/>
              <a:t>eu</a:t>
            </a:r>
            <a:r>
              <a:rPr lang="en-US" dirty="0"/>
              <a:t> </a:t>
            </a:r>
            <a:r>
              <a:rPr lang="en-US" dirty="0" err="1"/>
              <a:t>rhoncus</a:t>
            </a:r>
            <a:r>
              <a:rPr lang="en-US" dirty="0"/>
              <a:t>. Nam </a:t>
            </a:r>
            <a:r>
              <a:rPr lang="en-US" dirty="0" err="1"/>
              <a:t>viverra</a:t>
            </a:r>
            <a:r>
              <a:rPr lang="en-US" dirty="0"/>
              <a:t> </a:t>
            </a:r>
            <a:r>
              <a:rPr lang="en-US" dirty="0" err="1"/>
              <a:t>condimentum</a:t>
            </a:r>
            <a:r>
              <a:rPr lang="en-US" dirty="0"/>
              <a:t> </a:t>
            </a:r>
            <a:r>
              <a:rPr lang="en-US" dirty="0" err="1"/>
              <a:t>leo</a:t>
            </a:r>
            <a:r>
              <a:rPr lang="en-US" dirty="0"/>
              <a:t>, </a:t>
            </a:r>
            <a:r>
              <a:rPr lang="en-US" dirty="0" err="1"/>
              <a:t>eget</a:t>
            </a:r>
            <a:r>
              <a:rPr lang="en-US" dirty="0"/>
              <a:t> </a:t>
            </a:r>
            <a:r>
              <a:rPr lang="en-US" dirty="0" err="1"/>
              <a:t>mollis</a:t>
            </a:r>
            <a:r>
              <a:rPr lang="en-US" dirty="0"/>
              <a:t> </a:t>
            </a:r>
            <a:r>
              <a:rPr lang="en-US" dirty="0" err="1"/>
              <a:t>nulla</a:t>
            </a:r>
            <a:r>
              <a:rPr lang="en-US" dirty="0"/>
              <a:t> </a:t>
            </a:r>
            <a:r>
              <a:rPr lang="en-US" dirty="0" err="1"/>
              <a:t>ultrices</a:t>
            </a:r>
            <a:r>
              <a:rPr lang="en-US" dirty="0"/>
              <a:t> </a:t>
            </a:r>
            <a:r>
              <a:rPr lang="en-US" dirty="0" err="1"/>
              <a:t>fermentum</a:t>
            </a:r>
            <a:r>
              <a:rPr lang="en-US" dirty="0"/>
              <a:t>. </a:t>
            </a:r>
          </a:p>
        </p:txBody>
      </p:sp>
    </p:spTree>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2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342901"/>
            <a:ext cx="11468100" cy="1028700"/>
          </a:xfrm>
        </p:spPr>
        <p:txBody>
          <a:bodyPr/>
          <a:lstStyle>
            <a:lvl1pPr>
              <a:defRPr/>
            </a:lvl1pPr>
          </a:lstStyle>
          <a:p>
            <a:r>
              <a:rPr lang="en-US" dirty="0"/>
              <a:t>Title</a:t>
            </a:r>
          </a:p>
        </p:txBody>
      </p:sp>
      <p:sp>
        <p:nvSpPr>
          <p:cNvPr id="3" name="Text Placeholder 2"/>
          <p:cNvSpPr>
            <a:spLocks noGrp="1"/>
          </p:cNvSpPr>
          <p:nvPr>
            <p:ph type="body" idx="1" hasCustomPrompt="1"/>
          </p:nvPr>
        </p:nvSpPr>
        <p:spPr>
          <a:xfrm>
            <a:off x="381000" y="1600199"/>
            <a:ext cx="5673332" cy="537883"/>
          </a:xfrm>
        </p:spPr>
        <p:txBody>
          <a:bodyPr anchor="b">
            <a:noAutofit/>
          </a:bodyPr>
          <a:lstStyle>
            <a:lvl1pPr marL="0" indent="0">
              <a:buNone/>
              <a:defRPr sz="24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a:t>
            </a:r>
          </a:p>
        </p:txBody>
      </p:sp>
      <p:sp>
        <p:nvSpPr>
          <p:cNvPr id="4" name="Content Placeholder 3"/>
          <p:cNvSpPr>
            <a:spLocks noGrp="1"/>
          </p:cNvSpPr>
          <p:nvPr>
            <p:ph sz="half" idx="2" hasCustomPrompt="1"/>
          </p:nvPr>
        </p:nvSpPr>
        <p:spPr>
          <a:xfrm>
            <a:off x="381000" y="2277003"/>
            <a:ext cx="5673332" cy="3532126"/>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1</a:t>
            </a:r>
          </a:p>
          <a:p>
            <a:pPr lvl="0"/>
            <a:r>
              <a:rPr lang="en-US" dirty="0"/>
              <a:t>2</a:t>
            </a:r>
          </a:p>
          <a:p>
            <a:pPr lvl="0"/>
            <a:r>
              <a:rPr lang="en-US" dirty="0"/>
              <a:t>3</a:t>
            </a:r>
          </a:p>
          <a:p>
            <a:pPr lvl="0"/>
            <a:r>
              <a:rPr lang="en-US" dirty="0"/>
              <a:t>4</a:t>
            </a:r>
          </a:p>
          <a:p>
            <a:pPr lvl="0"/>
            <a:endParaRPr lang="en-US" dirty="0"/>
          </a:p>
        </p:txBody>
      </p:sp>
      <p:sp>
        <p:nvSpPr>
          <p:cNvPr id="5" name="Text Placeholder 4"/>
          <p:cNvSpPr>
            <a:spLocks noGrp="1"/>
          </p:cNvSpPr>
          <p:nvPr>
            <p:ph type="body" sz="quarter" idx="3" hasCustomPrompt="1"/>
          </p:nvPr>
        </p:nvSpPr>
        <p:spPr>
          <a:xfrm>
            <a:off x="6155248" y="1600199"/>
            <a:ext cx="5673332" cy="537883"/>
          </a:xfrm>
        </p:spPr>
        <p:txBody>
          <a:bodyPr anchor="b">
            <a:noAutofit/>
          </a:bodyPr>
          <a:lstStyle>
            <a:lvl1pPr marL="0" indent="0">
              <a:buNone/>
              <a:defRPr sz="24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a:t>
            </a:r>
          </a:p>
        </p:txBody>
      </p:sp>
      <p:sp>
        <p:nvSpPr>
          <p:cNvPr id="6" name="Content Placeholder 5"/>
          <p:cNvSpPr>
            <a:spLocks noGrp="1"/>
          </p:cNvSpPr>
          <p:nvPr>
            <p:ph sz="quarter" idx="4" hasCustomPrompt="1"/>
          </p:nvPr>
        </p:nvSpPr>
        <p:spPr>
          <a:xfrm>
            <a:off x="6155248" y="2277003"/>
            <a:ext cx="5673332" cy="3532126"/>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1</a:t>
            </a:r>
          </a:p>
          <a:p>
            <a:pPr lvl="0"/>
            <a:r>
              <a:rPr lang="en-US" dirty="0"/>
              <a:t>2</a:t>
            </a:r>
          </a:p>
          <a:p>
            <a:pPr lvl="0"/>
            <a:r>
              <a:rPr lang="en-US" dirty="0"/>
              <a:t>3</a:t>
            </a:r>
          </a:p>
          <a:p>
            <a:pPr lvl="0"/>
            <a:r>
              <a:rPr lang="en-US" dirty="0"/>
              <a:t>4</a:t>
            </a:r>
          </a:p>
        </p:txBody>
      </p:sp>
    </p:spTree>
  </p:cSld>
  <p:clrMapOvr>
    <a:masterClrMapping/>
  </p:clrMapOvr>
  <p:extLst>
    <p:ext uri="{DCECCB84-F9BA-43D5-87BE-67443E8EF086}">
      <p15:sldGuideLst xmlns:p15="http://schemas.microsoft.com/office/powerpoint/2012/main">
        <p15:guide id="1" orient="horz" pos="216" userDrawn="1">
          <p15:clr>
            <a:srgbClr val="FBAE40"/>
          </p15:clr>
        </p15:guide>
        <p15:guide id="2" pos="240" userDrawn="1">
          <p15:clr>
            <a:srgbClr val="FBAE40"/>
          </p15:clr>
        </p15:guide>
        <p15:guide id="3" pos="7464" userDrawn="1">
          <p15:clr>
            <a:srgbClr val="FBAE40"/>
          </p15:clr>
        </p15:guide>
        <p15:guide id="4" orient="horz" pos="864" userDrawn="1">
          <p15:clr>
            <a:srgbClr val="FBAE40"/>
          </p15:clr>
        </p15:guide>
        <p15:guide id="5" orient="horz" pos="1008"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381000" y="457200"/>
            <a:ext cx="10309412" cy="817561"/>
          </a:xfrm>
        </p:spPr>
        <p:txBody>
          <a:bodyPr/>
          <a:lstStyle/>
          <a:p>
            <a:r>
              <a:rPr lang="en-US" dirty="0"/>
              <a:t>THREE COLUMN TEXT</a:t>
            </a:r>
          </a:p>
        </p:txBody>
      </p:sp>
      <p:sp>
        <p:nvSpPr>
          <p:cNvPr id="9" name="Text Placeholder 2"/>
          <p:cNvSpPr>
            <a:spLocks noGrp="1"/>
          </p:cNvSpPr>
          <p:nvPr>
            <p:ph type="body" sz="quarter" idx="10"/>
          </p:nvPr>
        </p:nvSpPr>
        <p:spPr>
          <a:xfrm>
            <a:off x="381000" y="1584043"/>
            <a:ext cx="10309412" cy="342900"/>
          </a:xfrm>
        </p:spPr>
        <p:txBody>
          <a:bodyPr>
            <a:noAutofit/>
          </a:bodyPr>
          <a:lstStyle>
            <a:lvl1pPr marL="0" indent="0">
              <a:buNone/>
              <a:defRPr sz="1600"/>
            </a:lvl1pPr>
          </a:lstStyle>
          <a:p>
            <a:pPr lvl="0"/>
            <a:r>
              <a:rPr lang="en-US"/>
              <a:t>Click to edit Master text styles</a:t>
            </a:r>
          </a:p>
        </p:txBody>
      </p:sp>
      <p:sp>
        <p:nvSpPr>
          <p:cNvPr id="10" name="TextBox 9"/>
          <p:cNvSpPr txBox="1"/>
          <p:nvPr userDrawn="1"/>
        </p:nvSpPr>
        <p:spPr>
          <a:xfrm>
            <a:off x="381000" y="1971298"/>
            <a:ext cx="10309412" cy="3921073"/>
          </a:xfrm>
          <a:prstGeom prst="rect">
            <a:avLst/>
          </a:prstGeom>
          <a:noFill/>
        </p:spPr>
        <p:txBody>
          <a:bodyPr wrap="square" lIns="0" tIns="0" rIns="0" bIns="0" numCol="3" spcCol="457200" rtlCol="0">
            <a:spAutoFit/>
          </a:bodyPr>
          <a:lstStyle/>
          <a:p>
            <a:pPr>
              <a:lnSpc>
                <a:spcPct val="130000"/>
              </a:lnSpc>
            </a:pPr>
            <a:r>
              <a:rPr lang="en-US" sz="1400" dirty="0">
                <a:solidFill>
                  <a:schemeClr val="bg1"/>
                </a:solidFill>
                <a:latin typeface="+mn-lt"/>
                <a:ea typeface="Roboto Condensed Light" charset="0"/>
                <a:cs typeface="Roboto Condensed Light" charset="0"/>
              </a:rPr>
              <a:t>Lorem ipsum dolor sit </a:t>
            </a:r>
            <a:r>
              <a:rPr lang="en-US" sz="1400" dirty="0" err="1">
                <a:solidFill>
                  <a:schemeClr val="bg1"/>
                </a:solidFill>
                <a:latin typeface="+mn-lt"/>
                <a:ea typeface="Roboto Condensed Light" charset="0"/>
                <a:cs typeface="Roboto Condensed Light" charset="0"/>
              </a:rPr>
              <a:t>amet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consectetur</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adipiscing</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elit</a:t>
            </a:r>
            <a:r>
              <a:rPr lang="en-US" sz="1400" dirty="0">
                <a:solidFill>
                  <a:schemeClr val="bg1"/>
                </a:solidFill>
                <a:latin typeface="+mn-lt"/>
                <a:ea typeface="Roboto Condensed Light" charset="0"/>
                <a:cs typeface="Roboto Condensed Light" charset="0"/>
              </a:rPr>
              <a:t>. In </a:t>
            </a:r>
            <a:r>
              <a:rPr lang="en-US" sz="1400" dirty="0" err="1">
                <a:solidFill>
                  <a:schemeClr val="bg1"/>
                </a:solidFill>
                <a:latin typeface="+mn-lt"/>
                <a:ea typeface="Roboto Condensed Light" charset="0"/>
                <a:cs typeface="Roboto Condensed Light" charset="0"/>
              </a:rPr>
              <a:t>augue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nibh</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porttitor</a:t>
            </a:r>
            <a:r>
              <a:rPr lang="en-US" sz="1400" dirty="0">
                <a:solidFill>
                  <a:schemeClr val="bg1"/>
                </a:solidFill>
                <a:latin typeface="+mn-lt"/>
                <a:ea typeface="Roboto Condensed Light" charset="0"/>
                <a:cs typeface="Roboto Condensed Light" charset="0"/>
              </a:rPr>
              <a:t> non </a:t>
            </a:r>
            <a:r>
              <a:rPr lang="en-US" sz="1400" dirty="0" err="1">
                <a:solidFill>
                  <a:schemeClr val="bg1"/>
                </a:solidFill>
                <a:latin typeface="+mn-lt"/>
                <a:ea typeface="Roboto Condensed Light" charset="0"/>
                <a:cs typeface="Roboto Condensed Light" charset="0"/>
              </a:rPr>
              <a:t>porttitor</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quis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placerat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quis</a:t>
            </a:r>
            <a:r>
              <a:rPr lang="en-US" sz="1400" dirty="0">
                <a:solidFill>
                  <a:schemeClr val="bg1"/>
                </a:solidFill>
                <a:latin typeface="+mn-lt"/>
                <a:ea typeface="Roboto Condensed Light" charset="0"/>
                <a:cs typeface="Roboto Condensed Light" charset="0"/>
              </a:rPr>
              <a:t> sem. </a:t>
            </a:r>
            <a:r>
              <a:rPr lang="en-US" sz="1400" dirty="0" err="1">
                <a:solidFill>
                  <a:schemeClr val="bg1"/>
                </a:solidFill>
                <a:latin typeface="+mn-lt"/>
                <a:ea typeface="Roboto Condensed Light" charset="0"/>
                <a:cs typeface="Roboto Condensed Light" charset="0"/>
              </a:rPr>
              <a:t>Proin</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nec</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turpis</a:t>
            </a:r>
            <a:r>
              <a:rPr lang="en-US" sz="1400" dirty="0">
                <a:solidFill>
                  <a:schemeClr val="bg1"/>
                </a:solidFill>
                <a:latin typeface="+mn-lt"/>
                <a:ea typeface="Roboto Condensed Light" charset="0"/>
                <a:cs typeface="Roboto Condensed Light" charset="0"/>
              </a:rPr>
              <a:t> ipsum. Nunc dolor </a:t>
            </a:r>
            <a:r>
              <a:rPr lang="en-US" sz="1400" dirty="0" err="1">
                <a:solidFill>
                  <a:schemeClr val="bg1"/>
                </a:solidFill>
                <a:latin typeface="+mn-lt"/>
                <a:ea typeface="Roboto Condensed Light" charset="0"/>
                <a:cs typeface="Roboto Condensed Light" charset="0"/>
              </a:rPr>
              <a:t>lectus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iaculis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eget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consequat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sed</a:t>
            </a:r>
            <a:r>
              <a:rPr lang="en-US" sz="1400" dirty="0">
                <a:solidFill>
                  <a:schemeClr val="bg1"/>
                </a:solidFill>
                <a:latin typeface="+mn-lt"/>
                <a:ea typeface="Roboto Condensed Light" charset="0"/>
                <a:cs typeface="Roboto Condensed Light" charset="0"/>
              </a:rPr>
              <a:t>, maximus et </a:t>
            </a:r>
            <a:r>
              <a:rPr lang="en-US" sz="1400" dirty="0" err="1">
                <a:solidFill>
                  <a:schemeClr val="bg1"/>
                </a:solidFill>
                <a:latin typeface="+mn-lt"/>
                <a:ea typeface="Roboto Condensed Light" charset="0"/>
                <a:cs typeface="Roboto Condensed Light" charset="0"/>
              </a:rPr>
              <a:t>enim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Praesent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sed</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sapien</a:t>
            </a:r>
            <a:r>
              <a:rPr lang="en-US" sz="1400" dirty="0">
                <a:solidFill>
                  <a:schemeClr val="bg1"/>
                </a:solidFill>
                <a:latin typeface="+mn-lt"/>
                <a:ea typeface="Roboto Condensed Light" charset="0"/>
                <a:cs typeface="Roboto Condensed Light" charset="0"/>
              </a:rPr>
              <a:t> at </a:t>
            </a:r>
            <a:r>
              <a:rPr lang="en-US" sz="1400" dirty="0" err="1">
                <a:solidFill>
                  <a:schemeClr val="bg1"/>
                </a:solidFill>
                <a:latin typeface="+mn-lt"/>
                <a:ea typeface="Roboto Condensed Light" charset="0"/>
                <a:cs typeface="Roboto Condensed Light" charset="0"/>
              </a:rPr>
              <a:t>lectus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egestas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eleifend</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vel</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eu</a:t>
            </a:r>
            <a:r>
              <a:rPr lang="en-US" sz="1400" dirty="0">
                <a:solidFill>
                  <a:schemeClr val="bg1"/>
                </a:solidFill>
                <a:latin typeface="+mn-lt"/>
                <a:ea typeface="Roboto Condensed Light" charset="0"/>
                <a:cs typeface="Roboto Condensed Light" charset="0"/>
              </a:rPr>
              <a:t> ex. </a:t>
            </a:r>
            <a:r>
              <a:rPr lang="en-US" sz="1400" dirty="0" err="1">
                <a:solidFill>
                  <a:schemeClr val="bg1"/>
                </a:solidFill>
                <a:latin typeface="+mn-lt"/>
                <a:ea typeface="Roboto Condensed Light" charset="0"/>
                <a:cs typeface="Roboto Condensed Light" charset="0"/>
              </a:rPr>
              <a:t>Sed</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vel</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pellentesque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lectus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quis</a:t>
            </a:r>
            <a:r>
              <a:rPr lang="en-US" sz="1400" dirty="0">
                <a:solidFill>
                  <a:schemeClr val="bg1"/>
                </a:solidFill>
                <a:latin typeface="+mn-lt"/>
                <a:ea typeface="Roboto Condensed Light" charset="0"/>
                <a:cs typeface="Roboto Condensed Light" charset="0"/>
              </a:rPr>
              <a:t> porta </a:t>
            </a:r>
            <a:r>
              <a:rPr lang="en-US" sz="1400" dirty="0" err="1">
                <a:solidFill>
                  <a:schemeClr val="bg1"/>
                </a:solidFill>
                <a:latin typeface="+mn-lt"/>
                <a:ea typeface="Roboto Condensed Light" charset="0"/>
                <a:cs typeface="Roboto Condensed Light" charset="0"/>
              </a:rPr>
              <a:t>arcu</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Curabitur</a:t>
            </a:r>
            <a:r>
              <a:rPr lang="en-US" sz="1400" dirty="0">
                <a:solidFill>
                  <a:schemeClr val="bg1"/>
                </a:solidFill>
                <a:latin typeface="+mn-lt"/>
                <a:ea typeface="Roboto Condensed Light" charset="0"/>
                <a:cs typeface="Roboto Condensed Light" charset="0"/>
              </a:rPr>
              <a:t> in lorem in </a:t>
            </a:r>
            <a:r>
              <a:rPr lang="en-US" sz="1400" dirty="0" err="1">
                <a:solidFill>
                  <a:schemeClr val="bg1"/>
                </a:solidFill>
                <a:latin typeface="+mn-lt"/>
                <a:ea typeface="Roboto Condensed Light" charset="0"/>
                <a:cs typeface="Roboto Condensed Light" charset="0"/>
              </a:rPr>
              <a:t>lectus</a:t>
            </a:r>
            <a:r>
              <a:rPr lang="en-US" sz="1400" dirty="0">
                <a:solidFill>
                  <a:schemeClr val="bg1"/>
                </a:solidFill>
                <a:latin typeface="+mn-lt"/>
                <a:ea typeface="Roboto Condensed Light" charset="0"/>
                <a:cs typeface="Roboto Condensed Light" charset="0"/>
              </a:rPr>
              <a:t> gravida </a:t>
            </a:r>
            <a:r>
              <a:rPr lang="en-US" sz="1400" dirty="0" err="1">
                <a:solidFill>
                  <a:schemeClr val="bg1"/>
                </a:solidFill>
                <a:latin typeface="+mn-lt"/>
                <a:ea typeface="Roboto Condensed Light" charset="0"/>
                <a:cs typeface="Roboto Condensed Light" charset="0"/>
              </a:rPr>
              <a:t>rhoncus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Quisque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luctus</a:t>
            </a:r>
            <a:r>
              <a:rPr lang="en-US" sz="1400" dirty="0">
                <a:solidFill>
                  <a:schemeClr val="bg1"/>
                </a:solidFill>
                <a:latin typeface="+mn-lt"/>
                <a:ea typeface="Roboto Condensed Light" charset="0"/>
                <a:cs typeface="Roboto Condensed Light" charset="0"/>
              </a:rPr>
              <a:t>, quam at </a:t>
            </a:r>
            <a:r>
              <a:rPr lang="en-US" sz="1400" dirty="0" err="1">
                <a:solidFill>
                  <a:schemeClr val="bg1"/>
                </a:solidFill>
                <a:latin typeface="+mn-lt"/>
                <a:ea typeface="Roboto Condensed Light" charset="0"/>
                <a:cs typeface="Roboto Condensed Light" charset="0"/>
              </a:rPr>
              <a:t>pretium</a:t>
            </a:r>
            <a:r>
              <a:rPr lang="en-US" sz="1400" dirty="0">
                <a:solidFill>
                  <a:schemeClr val="bg1"/>
                </a:solidFill>
                <a:latin typeface="+mn-lt"/>
                <a:ea typeface="Roboto Condensed Light" charset="0"/>
                <a:cs typeface="Roboto Condensed Light" charset="0"/>
              </a:rPr>
              <a:t> gravida, </a:t>
            </a:r>
            <a:r>
              <a:rPr lang="en-US" sz="1400" dirty="0" err="1">
                <a:solidFill>
                  <a:schemeClr val="bg1"/>
                </a:solidFill>
                <a:latin typeface="+mn-lt"/>
                <a:ea typeface="Roboto Condensed Light" charset="0"/>
                <a:cs typeface="Roboto Condensed Light" charset="0"/>
              </a:rPr>
              <a:t>nisl</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elit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elementum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orci</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ut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vulputate</a:t>
            </a:r>
            <a:r>
              <a:rPr lang="en-US" sz="1400" dirty="0">
                <a:solidFill>
                  <a:schemeClr val="bg1"/>
                </a:solidFill>
                <a:latin typeface="+mn-lt"/>
                <a:ea typeface="Roboto Condensed Light" charset="0"/>
                <a:cs typeface="Roboto Condensed Light" charset="0"/>
              </a:rPr>
              <a:t> mi </a:t>
            </a:r>
            <a:r>
              <a:rPr lang="en-US" sz="1400" dirty="0" err="1">
                <a:solidFill>
                  <a:schemeClr val="bg1"/>
                </a:solidFill>
                <a:latin typeface="+mn-lt"/>
                <a:ea typeface="Roboto Condensed Light" charset="0"/>
                <a:cs typeface="Roboto Condensed Light" charset="0"/>
              </a:rPr>
              <a:t>tellus</a:t>
            </a:r>
            <a:r>
              <a:rPr lang="en-US" sz="1400" dirty="0">
                <a:solidFill>
                  <a:schemeClr val="bg1"/>
                </a:solidFill>
                <a:latin typeface="+mn-lt"/>
                <a:ea typeface="Roboto Condensed Light" charset="0"/>
                <a:cs typeface="Roboto Condensed Light" charset="0"/>
              </a:rPr>
              <a:t> non </a:t>
            </a:r>
            <a:r>
              <a:rPr lang="en-US" sz="1400" dirty="0" err="1">
                <a:solidFill>
                  <a:schemeClr val="bg1"/>
                </a:solidFill>
                <a:latin typeface="+mn-lt"/>
                <a:ea typeface="Roboto Condensed Light" charset="0"/>
                <a:cs typeface="Roboto Condensed Light" charset="0"/>
              </a:rPr>
              <a:t>urna</a:t>
            </a:r>
            <a:r>
              <a:rPr lang="en-US" sz="1400" dirty="0">
                <a:solidFill>
                  <a:schemeClr val="bg1"/>
                </a:solidFill>
                <a:latin typeface="+mn-lt"/>
                <a:ea typeface="Roboto Condensed Light" charset="0"/>
                <a:cs typeface="Roboto Condensed Light" charset="0"/>
              </a:rPr>
              <a:t>. In </a:t>
            </a:r>
            <a:r>
              <a:rPr lang="en-US" sz="1400" dirty="0" err="1">
                <a:solidFill>
                  <a:schemeClr val="bg1"/>
                </a:solidFill>
                <a:latin typeface="+mn-lt"/>
                <a:ea typeface="Roboto Condensed Light" charset="0"/>
                <a:cs typeface="Roboto Condensed Light" charset="0"/>
              </a:rPr>
              <a:t>hac</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habitasse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platea</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dictumst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Praesent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vestibulum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euismod</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rhoncus</a:t>
            </a:r>
            <a:r>
              <a:rPr lang="en-US" sz="1400" dirty="0">
                <a:solidFill>
                  <a:schemeClr val="bg1"/>
                </a:solidFill>
                <a:latin typeface="+mn-lt"/>
                <a:ea typeface="Roboto Condensed Light" charset="0"/>
                <a:cs typeface="Roboto Condensed Light" charset="0"/>
              </a:rPr>
              <a:t>. Nam cursus </a:t>
            </a:r>
            <a:r>
              <a:rPr lang="en-US" sz="1400" dirty="0" err="1">
                <a:solidFill>
                  <a:schemeClr val="bg1"/>
                </a:solidFill>
                <a:latin typeface="+mn-lt"/>
                <a:ea typeface="Roboto Condensed Light" charset="0"/>
                <a:cs typeface="Roboto Condensed Light" charset="0"/>
              </a:rPr>
              <a:t>bibendum</a:t>
            </a:r>
            <a:r>
              <a:rPr lang="en-US" sz="1400" dirty="0">
                <a:solidFill>
                  <a:schemeClr val="bg1"/>
                </a:solidFill>
                <a:latin typeface="+mn-lt"/>
                <a:ea typeface="Roboto Condensed Light" charset="0"/>
                <a:cs typeface="Roboto Condensed Light" charset="0"/>
              </a:rPr>
              <a:t> libero, </a:t>
            </a:r>
            <a:r>
              <a:rPr lang="en-US" sz="1400" dirty="0" err="1">
                <a:solidFill>
                  <a:schemeClr val="bg1"/>
                </a:solidFill>
                <a:latin typeface="+mn-lt"/>
                <a:ea typeface="Roboto Condensed Light" charset="0"/>
                <a:cs typeface="Roboto Condensed Light" charset="0"/>
              </a:rPr>
              <a:t>ut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lobortis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nisl</a:t>
            </a:r>
            <a:r>
              <a:rPr lang="en-US" sz="1400" dirty="0">
                <a:solidFill>
                  <a:schemeClr val="bg1"/>
                </a:solidFill>
                <a:latin typeface="+mn-lt"/>
                <a:ea typeface="Roboto Condensed Light" charset="0"/>
                <a:cs typeface="Roboto Condensed Light" charset="0"/>
              </a:rPr>
              <a:t> convallis sed. </a:t>
            </a:r>
            <a:r>
              <a:rPr lang="en-US" sz="1400" dirty="0" err="1">
                <a:solidFill>
                  <a:schemeClr val="bg1"/>
                </a:solidFill>
                <a:latin typeface="+mn-lt"/>
                <a:ea typeface="Roboto Condensed Light" charset="0"/>
                <a:cs typeface="Roboto Condensed Light" charset="0"/>
              </a:rPr>
              <a:t>Proin</a:t>
            </a:r>
            <a:r>
              <a:rPr lang="en-US" sz="1400" dirty="0">
                <a:solidFill>
                  <a:schemeClr val="bg1"/>
                </a:solidFill>
                <a:latin typeface="+mn-lt"/>
                <a:ea typeface="Roboto Condensed Light" charset="0"/>
                <a:cs typeface="Roboto Condensed Light" charset="0"/>
              </a:rPr>
              <a:t> id </a:t>
            </a:r>
            <a:r>
              <a:rPr lang="en-US" sz="1400" dirty="0" err="1">
                <a:solidFill>
                  <a:schemeClr val="bg1"/>
                </a:solidFill>
                <a:latin typeface="+mn-lt"/>
                <a:ea typeface="Roboto Condensed Light" charset="0"/>
                <a:cs typeface="Roboto Condensed Light" charset="0"/>
              </a:rPr>
              <a:t>eros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eget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sem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ultricies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iaculis</a:t>
            </a:r>
            <a:r>
              <a:rPr lang="en-US" sz="1400" dirty="0">
                <a:solidFill>
                  <a:schemeClr val="bg1"/>
                </a:solidFill>
                <a:latin typeface="+mn-lt"/>
                <a:ea typeface="Roboto Condensed Light" charset="0"/>
                <a:cs typeface="Roboto Condensed Light" charset="0"/>
              </a:rPr>
              <a:t> vitae </a:t>
            </a:r>
            <a:r>
              <a:rPr lang="en-US" sz="1400" dirty="0" err="1">
                <a:solidFill>
                  <a:schemeClr val="bg1"/>
                </a:solidFill>
                <a:latin typeface="+mn-lt"/>
                <a:ea typeface="Roboto Condensed Light" charset="0"/>
                <a:cs typeface="Roboto Condensed Light" charset="0"/>
              </a:rPr>
              <a:t>eu</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leo</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Phasellus</a:t>
            </a:r>
            <a:r>
              <a:rPr lang="en-US" sz="1400" dirty="0">
                <a:solidFill>
                  <a:schemeClr val="bg1"/>
                </a:solidFill>
                <a:latin typeface="+mn-lt"/>
                <a:ea typeface="Roboto Condensed Light" charset="0"/>
                <a:cs typeface="Roboto Condensed Light" charset="0"/>
              </a:rPr>
              <a:t> convallis </a:t>
            </a:r>
            <a:r>
              <a:rPr lang="en-US" sz="1400" dirty="0" err="1">
                <a:solidFill>
                  <a:schemeClr val="bg1"/>
                </a:solidFill>
                <a:latin typeface="+mn-lt"/>
                <a:ea typeface="Roboto Condensed Light" charset="0"/>
                <a:cs typeface="Roboto Condensed Light" charset="0"/>
              </a:rPr>
              <a:t>tortor</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diam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vel</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tristique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risus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fermentum</a:t>
            </a:r>
            <a:r>
              <a:rPr lang="en-US" sz="1400" dirty="0">
                <a:solidFill>
                  <a:schemeClr val="bg1"/>
                </a:solidFill>
                <a:latin typeface="+mn-lt"/>
                <a:ea typeface="Roboto Condensed Light" charset="0"/>
                <a:cs typeface="Roboto Condensed Light" charset="0"/>
              </a:rPr>
              <a:t> sit </a:t>
            </a:r>
            <a:r>
              <a:rPr lang="en-US" sz="1400" dirty="0" err="1">
                <a:solidFill>
                  <a:schemeClr val="bg1"/>
                </a:solidFill>
                <a:latin typeface="+mn-lt"/>
                <a:ea typeface="Roboto Condensed Light" charset="0"/>
                <a:cs typeface="Roboto Condensed Light" charset="0"/>
              </a:rPr>
              <a:t>amet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Aliquam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rutrum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venenatis</a:t>
            </a:r>
            <a:r>
              <a:rPr lang="en-US" sz="1400" dirty="0">
                <a:solidFill>
                  <a:schemeClr val="bg1"/>
                </a:solidFill>
                <a:latin typeface="+mn-lt"/>
                <a:ea typeface="Roboto Condensed Light" charset="0"/>
                <a:cs typeface="Roboto Condensed Light" charset="0"/>
              </a:rPr>
              <a:t> libero id </a:t>
            </a:r>
            <a:r>
              <a:rPr lang="en-US" sz="1400" dirty="0" err="1">
                <a:solidFill>
                  <a:schemeClr val="bg1"/>
                </a:solidFill>
                <a:latin typeface="+mn-lt"/>
                <a:ea typeface="Roboto Condensed Light" charset="0"/>
                <a:cs typeface="Roboto Condensed Light" charset="0"/>
              </a:rPr>
              <a:t>scelerisque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Curabitur</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ultrices</a:t>
            </a:r>
            <a:r>
              <a:rPr lang="en-US" sz="1400" dirty="0">
                <a:solidFill>
                  <a:schemeClr val="bg1"/>
                </a:solidFill>
                <a:latin typeface="+mn-lt"/>
                <a:ea typeface="Roboto Condensed Light" charset="0"/>
                <a:cs typeface="Roboto Condensed Light" charset="0"/>
              </a:rPr>
              <a:t> magna a </a:t>
            </a:r>
            <a:r>
              <a:rPr lang="en-US" sz="1400" dirty="0" err="1">
                <a:solidFill>
                  <a:schemeClr val="bg1"/>
                </a:solidFill>
                <a:latin typeface="+mn-lt"/>
                <a:ea typeface="Roboto Condensed Light" charset="0"/>
                <a:cs typeface="Roboto Condensed Light" charset="0"/>
              </a:rPr>
              <a:t>ultricies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ornare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Nullam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eget</a:t>
            </a:r>
            <a:r>
              <a:rPr lang="en-US" sz="1400" dirty="0">
                <a:solidFill>
                  <a:schemeClr val="bg1"/>
                </a:solidFill>
                <a:latin typeface="+mn-lt"/>
                <a:ea typeface="Roboto Condensed Light" charset="0"/>
                <a:cs typeface="Roboto Condensed Light" charset="0"/>
              </a:rPr>
              <a:t> nisi </a:t>
            </a:r>
            <a:r>
              <a:rPr lang="en-US" sz="1400" dirty="0" err="1">
                <a:solidFill>
                  <a:schemeClr val="bg1"/>
                </a:solidFill>
                <a:latin typeface="+mn-lt"/>
                <a:ea typeface="Roboto Condensed Light" charset="0"/>
                <a:cs typeface="Roboto Condensed Light" charset="0"/>
              </a:rPr>
              <a:t>fermentum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imperdiet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purus</a:t>
            </a:r>
            <a:r>
              <a:rPr lang="en-US" sz="1400" dirty="0">
                <a:solidFill>
                  <a:schemeClr val="bg1"/>
                </a:solidFill>
                <a:latin typeface="+mn-lt"/>
                <a:ea typeface="Roboto Condensed Light" charset="0"/>
                <a:cs typeface="Roboto Condensed Light" charset="0"/>
              </a:rPr>
              <a:t> in, </a:t>
            </a:r>
            <a:r>
              <a:rPr lang="en-US" sz="1400" dirty="0" err="1">
                <a:solidFill>
                  <a:schemeClr val="bg1"/>
                </a:solidFill>
                <a:latin typeface="+mn-lt"/>
                <a:ea typeface="Roboto Condensed Light" charset="0"/>
                <a:cs typeface="Roboto Condensed Light" charset="0"/>
              </a:rPr>
              <a:t>pellentesque</a:t>
            </a:r>
            <a:r>
              <a:rPr lang="en-US" sz="1400" dirty="0">
                <a:solidFill>
                  <a:schemeClr val="bg1"/>
                </a:solidFill>
                <a:latin typeface="+mn-lt"/>
                <a:ea typeface="Roboto Condensed Light" charset="0"/>
                <a:cs typeface="Roboto Condensed Light" charset="0"/>
              </a:rPr>
              <a:t> dui. </a:t>
            </a:r>
            <a:r>
              <a:rPr lang="en-US" sz="1400" dirty="0" err="1">
                <a:solidFill>
                  <a:schemeClr val="bg1"/>
                </a:solidFill>
                <a:latin typeface="+mn-lt"/>
                <a:ea typeface="Roboto Condensed Light" charset="0"/>
                <a:cs typeface="Roboto Condensed Light" charset="0"/>
              </a:rPr>
              <a:t>Donec</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eu</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mauris</a:t>
            </a:r>
            <a:r>
              <a:rPr lang="en-US" sz="1400" dirty="0">
                <a:solidFill>
                  <a:schemeClr val="bg1"/>
                </a:solidFill>
                <a:latin typeface="+mn-lt"/>
                <a:ea typeface="Roboto Condensed Light" charset="0"/>
                <a:cs typeface="Roboto Condensed Light" charset="0"/>
              </a:rPr>
              <a:t> vitae </a:t>
            </a:r>
            <a:r>
              <a:rPr lang="en-US" sz="1400" dirty="0" err="1">
                <a:solidFill>
                  <a:schemeClr val="bg1"/>
                </a:solidFill>
                <a:latin typeface="+mn-lt"/>
                <a:ea typeface="Roboto Condensed Light" charset="0"/>
                <a:cs typeface="Roboto Condensed Light" charset="0"/>
              </a:rPr>
              <a:t>arcu</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posuere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aliquet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Nullam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urna</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arcu</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auctor</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sed</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ullamcorper</a:t>
            </a:r>
            <a:r>
              <a:rPr lang="en-US" sz="1400" dirty="0">
                <a:solidFill>
                  <a:schemeClr val="bg1"/>
                </a:solidFill>
                <a:latin typeface="+mn-lt"/>
                <a:ea typeface="Roboto Condensed Light" charset="0"/>
                <a:cs typeface="Roboto Condensed Light" charset="0"/>
              </a:rPr>
              <a:t> at, </a:t>
            </a:r>
            <a:r>
              <a:rPr lang="en-US" sz="1400" dirty="0" err="1">
                <a:solidFill>
                  <a:schemeClr val="bg1"/>
                </a:solidFill>
                <a:latin typeface="+mn-lt"/>
                <a:ea typeface="Roboto Condensed Light" charset="0"/>
                <a:cs typeface="Roboto Condensed Light" charset="0"/>
              </a:rPr>
              <a:t>vulputate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sollicitudin</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tellus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Pellentesque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hendrerit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sodales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condimentum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Nulla</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facilisi</a:t>
            </a:r>
            <a:r>
              <a:rPr lang="en-US" sz="1400" dirty="0">
                <a:solidFill>
                  <a:schemeClr val="bg1"/>
                </a:solidFill>
                <a:latin typeface="+mn-lt"/>
                <a:ea typeface="Roboto Condensed Light" charset="0"/>
                <a:cs typeface="Roboto Condensed Light" charset="0"/>
              </a:rPr>
              <a:t>. Cum </a:t>
            </a:r>
            <a:r>
              <a:rPr lang="en-US" sz="1400" dirty="0" err="1">
                <a:solidFill>
                  <a:schemeClr val="bg1"/>
                </a:solidFill>
                <a:latin typeface="+mn-lt"/>
                <a:ea typeface="Roboto Condensed Light" charset="0"/>
                <a:cs typeface="Roboto Condensed Light" charset="0"/>
              </a:rPr>
              <a:t>sociis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natoque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penatibus</a:t>
            </a:r>
            <a:r>
              <a:rPr lang="en-US" sz="1400" dirty="0">
                <a:solidFill>
                  <a:schemeClr val="bg1"/>
                </a:solidFill>
                <a:latin typeface="+mn-lt"/>
                <a:ea typeface="Roboto Condensed Light" charset="0"/>
                <a:cs typeface="Roboto Condensed Light" charset="0"/>
              </a:rPr>
              <a:t> et </a:t>
            </a:r>
            <a:r>
              <a:rPr lang="en-US" sz="1400" dirty="0" err="1">
                <a:solidFill>
                  <a:schemeClr val="bg1"/>
                </a:solidFill>
                <a:latin typeface="+mn-lt"/>
                <a:ea typeface="Roboto Condensed Light" charset="0"/>
                <a:cs typeface="Roboto Condensed Light" charset="0"/>
              </a:rPr>
              <a:t>magnis</a:t>
            </a:r>
            <a:r>
              <a:rPr lang="en-US" sz="1400" dirty="0">
                <a:solidFill>
                  <a:schemeClr val="bg1"/>
                </a:solidFill>
                <a:latin typeface="+mn-lt"/>
                <a:ea typeface="Roboto Condensed Light" charset="0"/>
                <a:cs typeface="Roboto Condensed Light" charset="0"/>
              </a:rPr>
              <a:t> dis parturient </a:t>
            </a:r>
            <a:r>
              <a:rPr lang="en-US" sz="1400" dirty="0" err="1">
                <a:solidFill>
                  <a:schemeClr val="bg1"/>
                </a:solidFill>
                <a:latin typeface="+mn-lt"/>
                <a:ea typeface="Roboto Condensed Light" charset="0"/>
                <a:cs typeface="Roboto Condensed Light" charset="0"/>
              </a:rPr>
              <a:t>montes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nascetur</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ridiculus</a:t>
            </a:r>
            <a:r>
              <a:rPr lang="en-US" sz="1400" dirty="0">
                <a:solidFill>
                  <a:schemeClr val="bg1"/>
                </a:solidFill>
                <a:latin typeface="+mn-lt"/>
                <a:ea typeface="Roboto Condensed Light" charset="0"/>
                <a:cs typeface="Roboto Condensed Light" charset="0"/>
              </a:rPr>
              <a:t> mus. Integer non </a:t>
            </a:r>
            <a:r>
              <a:rPr lang="en-US" sz="1400" dirty="0" err="1">
                <a:solidFill>
                  <a:schemeClr val="bg1"/>
                </a:solidFill>
                <a:latin typeface="+mn-lt"/>
                <a:ea typeface="Roboto Condensed Light" charset="0"/>
                <a:cs typeface="Roboto Condensed Light" charset="0"/>
              </a:rPr>
              <a:t>nunc</a:t>
            </a:r>
            <a:r>
              <a:rPr lang="en-US" sz="1400" dirty="0">
                <a:solidFill>
                  <a:schemeClr val="bg1"/>
                </a:solidFill>
                <a:latin typeface="+mn-lt"/>
                <a:ea typeface="Roboto Condensed Light" charset="0"/>
                <a:cs typeface="Roboto Condensed Light" charset="0"/>
              </a:rPr>
              <a:t> at </a:t>
            </a:r>
            <a:r>
              <a:rPr lang="en-US" sz="1400" dirty="0" err="1">
                <a:solidFill>
                  <a:schemeClr val="bg1"/>
                </a:solidFill>
                <a:latin typeface="+mn-lt"/>
                <a:ea typeface="Roboto Condensed Light" charset="0"/>
                <a:cs typeface="Roboto Condensed Light" charset="0"/>
              </a:rPr>
              <a:t>augue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facilisis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luctus</a:t>
            </a:r>
            <a:r>
              <a:rPr lang="en-US" sz="1400" dirty="0">
                <a:solidFill>
                  <a:schemeClr val="bg1"/>
                </a:solidFill>
                <a:latin typeface="+mn-lt"/>
                <a:ea typeface="Roboto Condensed Light" charset="0"/>
                <a:cs typeface="Roboto Condensed Light" charset="0"/>
              </a:rPr>
              <a:t> et </a:t>
            </a:r>
            <a:r>
              <a:rPr lang="en-US" sz="1400" dirty="0" err="1">
                <a:solidFill>
                  <a:schemeClr val="bg1"/>
                </a:solidFill>
                <a:latin typeface="+mn-lt"/>
                <a:ea typeface="Roboto Condensed Light" charset="0"/>
                <a:cs typeface="Roboto Condensed Light" charset="0"/>
              </a:rPr>
              <a:t>eget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turpis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Nullam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vel</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felis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nec</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risus</a:t>
            </a:r>
            <a:r>
              <a:rPr lang="en-US" sz="1400" dirty="0">
                <a:solidFill>
                  <a:schemeClr val="bg1"/>
                </a:solidFill>
                <a:latin typeface="+mn-lt"/>
                <a:ea typeface="Roboto Condensed Light" charset="0"/>
                <a:cs typeface="Roboto Condensed Light" charset="0"/>
              </a:rPr>
              <a:t> gravida </a:t>
            </a:r>
            <a:r>
              <a:rPr lang="en-US" sz="1400" dirty="0" err="1">
                <a:solidFill>
                  <a:schemeClr val="bg1"/>
                </a:solidFill>
                <a:latin typeface="+mn-lt"/>
                <a:ea typeface="Roboto Condensed Light" charset="0"/>
                <a:cs typeface="Roboto Condensed Light" charset="0"/>
              </a:rPr>
              <a:t>dapibus</a:t>
            </a:r>
            <a:r>
              <a:rPr lang="en-US" sz="1400" dirty="0">
                <a:solidFill>
                  <a:schemeClr val="bg1"/>
                </a:solidFill>
                <a:latin typeface="+mn-lt"/>
                <a:ea typeface="Roboto Condensed Light" charset="0"/>
                <a:cs typeface="Roboto Condensed Light" charset="0"/>
              </a:rPr>
              <a:t> vitae </a:t>
            </a:r>
            <a:r>
              <a:rPr lang="en-US" sz="1400" dirty="0" err="1">
                <a:solidFill>
                  <a:schemeClr val="bg1"/>
                </a:solidFill>
                <a:latin typeface="+mn-lt"/>
                <a:ea typeface="Roboto Condensed Light" charset="0"/>
                <a:cs typeface="Roboto Condensed Light" charset="0"/>
              </a:rPr>
              <a:t>eu</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nulla</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Phasellus</a:t>
            </a:r>
            <a:r>
              <a:rPr lang="en-US" sz="1400" dirty="0">
                <a:solidFill>
                  <a:schemeClr val="bg1"/>
                </a:solidFill>
                <a:latin typeface="+mn-lt"/>
                <a:ea typeface="Roboto Condensed Light" charset="0"/>
                <a:cs typeface="Roboto Condensed Light" charset="0"/>
              </a:rPr>
              <a:t> in </a:t>
            </a:r>
            <a:r>
              <a:rPr lang="en-US" sz="1400" dirty="0" err="1">
                <a:solidFill>
                  <a:schemeClr val="bg1"/>
                </a:solidFill>
                <a:latin typeface="+mn-lt"/>
                <a:ea typeface="Roboto Condensed Light" charset="0"/>
                <a:cs typeface="Roboto Condensed Light" charset="0"/>
              </a:rPr>
              <a:t>eros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interdum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tristique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purus</a:t>
            </a:r>
            <a:r>
              <a:rPr lang="en-US" sz="1400" dirty="0">
                <a:solidFill>
                  <a:schemeClr val="bg1"/>
                </a:solidFill>
                <a:latin typeface="+mn-lt"/>
                <a:ea typeface="Roboto Condensed Light" charset="0"/>
                <a:cs typeface="Roboto Condensed Light" charset="0"/>
              </a:rPr>
              <a:t> non, </a:t>
            </a:r>
            <a:r>
              <a:rPr lang="en-US" sz="1400" dirty="0" err="1">
                <a:solidFill>
                  <a:schemeClr val="bg1"/>
                </a:solidFill>
                <a:latin typeface="+mn-lt"/>
                <a:ea typeface="Roboto Condensed Light" charset="0"/>
                <a:cs typeface="Roboto Condensed Light" charset="0"/>
              </a:rPr>
              <a:t>molestie</a:t>
            </a:r>
            <a:r>
              <a:rPr lang="en-US" sz="1400" dirty="0">
                <a:solidFill>
                  <a:schemeClr val="bg1"/>
                </a:solidFill>
                <a:latin typeface="+mn-lt"/>
                <a:ea typeface="Roboto Condensed Light" charset="0"/>
                <a:cs typeface="Roboto Condensed Light" charset="0"/>
              </a:rPr>
              <a:t> nisi. </a:t>
            </a:r>
            <a:r>
              <a:rPr lang="en-US" sz="1400" dirty="0" err="1">
                <a:solidFill>
                  <a:schemeClr val="bg1"/>
                </a:solidFill>
                <a:latin typeface="+mn-lt"/>
                <a:ea typeface="Roboto Condensed Light" charset="0"/>
                <a:cs typeface="Roboto Condensed Light" charset="0"/>
              </a:rPr>
              <a:t>Aenean</a:t>
            </a:r>
            <a:r>
              <a:rPr lang="en-US" sz="1400" dirty="0">
                <a:solidFill>
                  <a:schemeClr val="bg1"/>
                </a:solidFill>
                <a:latin typeface="+mn-lt"/>
                <a:ea typeface="Roboto Condensed Light" charset="0"/>
                <a:cs typeface="Roboto Condensed Light" charset="0"/>
              </a:rPr>
              <a:t> et mi </a:t>
            </a:r>
            <a:r>
              <a:rPr lang="en-US" sz="1400" dirty="0" err="1">
                <a:solidFill>
                  <a:schemeClr val="bg1"/>
                </a:solidFill>
                <a:latin typeface="+mn-lt"/>
                <a:ea typeface="Roboto Condensed Light" charset="0"/>
                <a:cs typeface="Roboto Condensed Light" charset="0"/>
              </a:rPr>
              <a:t>leo</a:t>
            </a:r>
            <a:r>
              <a:rPr lang="en-US" sz="1400" dirty="0">
                <a:solidFill>
                  <a:schemeClr val="bg1"/>
                </a:solidFill>
                <a:latin typeface="+mn-lt"/>
                <a:ea typeface="Roboto Condensed Light" charset="0"/>
                <a:cs typeface="Roboto Condensed Light" charset="0"/>
              </a:rPr>
              <a:t>.</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6 Sections">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383323" y="442334"/>
            <a:ext cx="10363200" cy="817561"/>
          </a:xfrm>
        </p:spPr>
        <p:txBody>
          <a:bodyPr/>
          <a:lstStyle>
            <a:lvl1pPr algn="l">
              <a:defRPr/>
            </a:lvl1pPr>
          </a:lstStyle>
          <a:p>
            <a:r>
              <a:rPr lang="en-US" dirty="0"/>
              <a:t>Title</a:t>
            </a:r>
          </a:p>
        </p:txBody>
      </p:sp>
      <p:sp>
        <p:nvSpPr>
          <p:cNvPr id="12" name="Text Placeholder 2"/>
          <p:cNvSpPr>
            <a:spLocks noGrp="1"/>
          </p:cNvSpPr>
          <p:nvPr>
            <p:ph type="body" sz="quarter" idx="10" hasCustomPrompt="1"/>
          </p:nvPr>
        </p:nvSpPr>
        <p:spPr>
          <a:xfrm>
            <a:off x="383323" y="1617213"/>
            <a:ext cx="10363200" cy="408439"/>
          </a:xfrm>
        </p:spPr>
        <p:txBody>
          <a:bodyPr/>
          <a:lstStyle>
            <a:lvl1pPr marL="0" indent="0">
              <a:buNone/>
              <a:defRPr sz="2000"/>
            </a:lvl1pPr>
          </a:lstStyle>
          <a:p>
            <a:r>
              <a:rPr lang="en-US" dirty="0"/>
              <a:t>Subtitle</a:t>
            </a:r>
          </a:p>
        </p:txBody>
      </p:sp>
      <p:grpSp>
        <p:nvGrpSpPr>
          <p:cNvPr id="13" name="Group 12"/>
          <p:cNvGrpSpPr/>
          <p:nvPr userDrawn="1"/>
        </p:nvGrpSpPr>
        <p:grpSpPr>
          <a:xfrm>
            <a:off x="383323" y="2311949"/>
            <a:ext cx="3664242" cy="1565071"/>
            <a:chOff x="679938" y="2586751"/>
            <a:chExt cx="2977662" cy="1565071"/>
          </a:xfrm>
        </p:grpSpPr>
        <p:sp>
          <p:nvSpPr>
            <p:cNvPr id="16" name="TextBox 15"/>
            <p:cNvSpPr txBox="1"/>
            <p:nvPr/>
          </p:nvSpPr>
          <p:spPr>
            <a:xfrm>
              <a:off x="765908" y="2586751"/>
              <a:ext cx="2891692" cy="374461"/>
            </a:xfrm>
            <a:prstGeom prst="rect">
              <a:avLst/>
            </a:prstGeom>
            <a:noFill/>
          </p:spPr>
          <p:txBody>
            <a:bodyPr wrap="square" rtlCol="0">
              <a:spAutoFit/>
            </a:bodyPr>
            <a:lstStyle/>
            <a:p>
              <a:pPr>
                <a:lnSpc>
                  <a:spcPts val="2200"/>
                </a:lnSpc>
              </a:pPr>
              <a:r>
                <a:rPr lang="en-US" sz="2200" dirty="0">
                  <a:solidFill>
                    <a:schemeClr val="bg1"/>
                  </a:solidFill>
                </a:rPr>
                <a:t>One</a:t>
              </a:r>
            </a:p>
          </p:txBody>
        </p:sp>
        <p:cxnSp>
          <p:nvCxnSpPr>
            <p:cNvPr id="17" name="Straight Connector 16"/>
            <p:cNvCxnSpPr/>
            <p:nvPr/>
          </p:nvCxnSpPr>
          <p:spPr>
            <a:xfrm>
              <a:off x="868218" y="3002493"/>
              <a:ext cx="182880" cy="0"/>
            </a:xfrm>
            <a:prstGeom prst="line">
              <a:avLst/>
            </a:prstGeom>
            <a:ln w="38100" cmpd="sng">
              <a:solidFill>
                <a:schemeClr val="bg1"/>
              </a:solidFill>
              <a:prstDash val="solid"/>
              <a:headEnd type="none"/>
              <a:tailEnd type="none" w="lg" len="lg"/>
            </a:ln>
            <a:effectLst/>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679938" y="3107981"/>
              <a:ext cx="2977662" cy="1043841"/>
            </a:xfrm>
            <a:prstGeom prst="rect">
              <a:avLst/>
            </a:prstGeom>
            <a:noFill/>
          </p:spPr>
          <p:txBody>
            <a:bodyPr wrap="square" lIns="182843" tIns="91423" rIns="182843" bIns="91423" rtlCol="0">
              <a:spAutoFit/>
            </a:bodyPr>
            <a:lstStyle/>
            <a:p>
              <a:pPr>
                <a:lnSpc>
                  <a:spcPct val="120000"/>
                </a:lnSpc>
              </a:pPr>
              <a:r>
                <a:rPr lang="en-US" sz="1600" b="1" dirty="0" err="1">
                  <a:solidFill>
                    <a:schemeClr val="bg1"/>
                  </a:solidFill>
                </a:rPr>
                <a:t>Curabitur</a:t>
              </a:r>
              <a:r>
                <a:rPr lang="en-US" sz="1600" b="1" dirty="0">
                  <a:solidFill>
                    <a:schemeClr val="bg1"/>
                  </a:solidFill>
                </a:rPr>
                <a:t> </a:t>
              </a:r>
              <a:r>
                <a:rPr lang="en-US" sz="1600" b="0" dirty="0" err="1">
                  <a:solidFill>
                    <a:schemeClr val="bg1"/>
                  </a:solidFill>
                </a:rPr>
                <a:t>pulvinar</a:t>
              </a:r>
              <a:r>
                <a:rPr lang="en-US" sz="1600" b="0" dirty="0">
                  <a:solidFill>
                    <a:schemeClr val="bg1"/>
                  </a:solidFill>
                </a:rPr>
                <a:t> libero tempus </a:t>
              </a:r>
              <a:r>
                <a:rPr lang="en-US" sz="1600" b="0" dirty="0" err="1">
                  <a:solidFill>
                    <a:schemeClr val="bg1"/>
                  </a:solidFill>
                </a:rPr>
                <a:t>tincidunt</a:t>
              </a:r>
              <a:r>
                <a:rPr lang="en-US" sz="1600" b="0" dirty="0">
                  <a:solidFill>
                    <a:schemeClr val="bg1"/>
                  </a:solidFill>
                </a:rPr>
                <a:t> </a:t>
              </a:r>
              <a:r>
                <a:rPr lang="en-US" sz="1600" b="0" dirty="0" err="1">
                  <a:solidFill>
                    <a:schemeClr val="bg1"/>
                  </a:solidFill>
                </a:rPr>
                <a:t>aliquam</a:t>
              </a:r>
              <a:r>
                <a:rPr lang="en-US" sz="1600" b="0" dirty="0">
                  <a:solidFill>
                    <a:schemeClr val="bg1"/>
                  </a:solidFill>
                </a:rPr>
                <a:t>. </a:t>
              </a:r>
              <a:r>
                <a:rPr lang="en-US" sz="1600" b="0" dirty="0" err="1">
                  <a:solidFill>
                    <a:schemeClr val="bg1"/>
                  </a:solidFill>
                </a:rPr>
                <a:t>Aliquam</a:t>
              </a:r>
              <a:r>
                <a:rPr lang="en-US" sz="1600" b="0" dirty="0">
                  <a:solidFill>
                    <a:schemeClr val="bg1"/>
                  </a:solidFill>
                </a:rPr>
                <a:t> et ex ante</a:t>
              </a:r>
              <a:r>
                <a:rPr lang="en-US" sz="1600" b="1" dirty="0">
                  <a:solidFill>
                    <a:schemeClr val="bg1"/>
                  </a:solidFill>
                </a:rPr>
                <a:t>.</a:t>
              </a:r>
              <a:endParaRPr lang="en-US" sz="1600" b="1" dirty="0">
                <a:solidFill>
                  <a:schemeClr val="bg1"/>
                </a:solidFill>
                <a:cs typeface="Lato Light"/>
              </a:endParaRPr>
            </a:p>
          </p:txBody>
        </p:sp>
      </p:grpSp>
      <p:grpSp>
        <p:nvGrpSpPr>
          <p:cNvPr id="20" name="Group 19"/>
          <p:cNvGrpSpPr/>
          <p:nvPr userDrawn="1"/>
        </p:nvGrpSpPr>
        <p:grpSpPr>
          <a:xfrm>
            <a:off x="4242948" y="1860570"/>
            <a:ext cx="3653482" cy="2016450"/>
            <a:chOff x="4518980" y="2135372"/>
            <a:chExt cx="2977662" cy="2016450"/>
          </a:xfrm>
        </p:grpSpPr>
        <p:grpSp>
          <p:nvGrpSpPr>
            <p:cNvPr id="21" name="Group 109"/>
            <p:cNvGrpSpPr>
              <a:grpSpLocks/>
            </p:cNvGrpSpPr>
            <p:nvPr/>
          </p:nvGrpSpPr>
          <p:grpSpPr bwMode="auto">
            <a:xfrm>
              <a:off x="4845110" y="2135372"/>
              <a:ext cx="235124" cy="153582"/>
              <a:chOff x="184" y="192"/>
              <a:chExt cx="297" cy="194"/>
            </a:xfrm>
            <a:solidFill>
              <a:schemeClr val="accent1"/>
            </a:solidFill>
          </p:grpSpPr>
          <p:sp>
            <p:nvSpPr>
              <p:cNvPr id="29" name="AutoShape 94"/>
              <p:cNvSpPr>
                <a:spLocks/>
              </p:cNvSpPr>
              <p:nvPr/>
            </p:nvSpPr>
            <p:spPr bwMode="auto">
              <a:xfrm>
                <a:off x="352" y="192"/>
                <a:ext cx="2" cy="1"/>
              </a:xfrm>
              <a:custGeom>
                <a:avLst/>
                <a:gdLst>
                  <a:gd name="T0" fmla="*/ 0 w 21600"/>
                  <a:gd name="T1" fmla="*/ 0 h 13852"/>
                  <a:gd name="T2" fmla="*/ 0 w 21600"/>
                  <a:gd name="T3" fmla="*/ 0 h 13852"/>
                  <a:gd name="T4" fmla="*/ 0 w 21600"/>
                  <a:gd name="T5" fmla="*/ 0 h 13852"/>
                  <a:gd name="T6" fmla="*/ 0 w 21600"/>
                  <a:gd name="T7" fmla="*/ 0 h 13852"/>
                  <a:gd name="T8" fmla="*/ 0 w 21600"/>
                  <a:gd name="T9" fmla="*/ 0 h 138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600" h="13852">
                    <a:moveTo>
                      <a:pt x="0" y="4834"/>
                    </a:moveTo>
                    <a:cubicBezTo>
                      <a:pt x="3511" y="21600"/>
                      <a:pt x="21600" y="12034"/>
                      <a:pt x="21600" y="0"/>
                    </a:cubicBezTo>
                    <a:cubicBezTo>
                      <a:pt x="15647" y="0"/>
                      <a:pt x="9617" y="0"/>
                      <a:pt x="3511" y="0"/>
                    </a:cubicBezTo>
                    <a:cubicBezTo>
                      <a:pt x="4732" y="4834"/>
                      <a:pt x="3435" y="6480"/>
                      <a:pt x="0" y="4834"/>
                    </a:cubicBezTo>
                    <a:close/>
                    <a:moveTo>
                      <a:pt x="0" y="4834"/>
                    </a:moveTo>
                  </a:path>
                </a:pathLst>
              </a:custGeom>
              <a:grpFill/>
              <a:ln>
                <a:noFill/>
              </a:ln>
              <a:extLst>
                <a:ext uri="{91240B29-F687-4f45-9708-019B960494DF}">
                  <a14:hiddenLine xmlns:a14="http://schemas.microsoft.com/office/drawing/2010/main" xmlns=""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30" name="AutoShape 95"/>
              <p:cNvSpPr>
                <a:spLocks/>
              </p:cNvSpPr>
              <p:nvPr/>
            </p:nvSpPr>
            <p:spPr bwMode="auto">
              <a:xfrm>
                <a:off x="240" y="200"/>
                <a:ext cx="3" cy="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0" y="21600"/>
                    </a:moveTo>
                    <a:cubicBezTo>
                      <a:pt x="14954" y="20491"/>
                      <a:pt x="21600" y="16184"/>
                      <a:pt x="21600" y="0"/>
                    </a:cubicBezTo>
                    <a:cubicBezTo>
                      <a:pt x="7849" y="9201"/>
                      <a:pt x="3208" y="6526"/>
                      <a:pt x="0" y="21600"/>
                    </a:cubicBezTo>
                    <a:close/>
                    <a:moveTo>
                      <a:pt x="0" y="21600"/>
                    </a:moveTo>
                  </a:path>
                </a:pathLst>
              </a:custGeom>
              <a:grpFill/>
              <a:ln>
                <a:noFill/>
              </a:ln>
              <a:extLst>
                <a:ext uri="{91240B29-F687-4f45-9708-019B960494DF}">
                  <a14:hiddenLine xmlns:a14="http://schemas.microsoft.com/office/drawing/2010/main" xmlns=""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31" name="AutoShape 96"/>
              <p:cNvSpPr>
                <a:spLocks/>
              </p:cNvSpPr>
              <p:nvPr/>
            </p:nvSpPr>
            <p:spPr bwMode="auto">
              <a:xfrm>
                <a:off x="376" y="216"/>
                <a:ext cx="3" cy="4"/>
              </a:xfrm>
              <a:custGeom>
                <a:avLst/>
                <a:gdLst>
                  <a:gd name="T0" fmla="*/ 0 w 15151"/>
                  <a:gd name="T1" fmla="*/ 0 h 21600"/>
                  <a:gd name="T2" fmla="*/ 0 w 15151"/>
                  <a:gd name="T3" fmla="*/ 0 h 21600"/>
                  <a:gd name="T4" fmla="*/ 0 w 15151"/>
                  <a:gd name="T5" fmla="*/ 0 h 21600"/>
                  <a:gd name="T6" fmla="*/ 0 w 15151"/>
                  <a:gd name="T7" fmla="*/ 0 h 21600"/>
                  <a:gd name="T8" fmla="*/ 0 w 15151"/>
                  <a:gd name="T9" fmla="*/ 0 h 216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151" h="21600">
                    <a:moveTo>
                      <a:pt x="10724" y="0"/>
                    </a:moveTo>
                    <a:cubicBezTo>
                      <a:pt x="11899" y="6522"/>
                      <a:pt x="8375" y="7809"/>
                      <a:pt x="0" y="3905"/>
                    </a:cubicBezTo>
                    <a:cubicBezTo>
                      <a:pt x="3373" y="13417"/>
                      <a:pt x="1667" y="15535"/>
                      <a:pt x="7124" y="21600"/>
                    </a:cubicBezTo>
                    <a:cubicBezTo>
                      <a:pt x="9284" y="12503"/>
                      <a:pt x="21600" y="3905"/>
                      <a:pt x="10724" y="0"/>
                    </a:cubicBezTo>
                    <a:close/>
                    <a:moveTo>
                      <a:pt x="10724" y="0"/>
                    </a:moveTo>
                  </a:path>
                </a:pathLst>
              </a:custGeom>
              <a:grpFill/>
              <a:ln>
                <a:noFill/>
              </a:ln>
              <a:extLst>
                <a:ext uri="{91240B29-F687-4f45-9708-019B960494DF}">
                  <a14:hiddenLine xmlns:a14="http://schemas.microsoft.com/office/drawing/2010/main" xmlns=""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32" name="AutoShape 97"/>
              <p:cNvSpPr>
                <a:spLocks/>
              </p:cNvSpPr>
              <p:nvPr/>
            </p:nvSpPr>
            <p:spPr bwMode="auto">
              <a:xfrm>
                <a:off x="376" y="216"/>
                <a:ext cx="3" cy="5"/>
              </a:xfrm>
              <a:custGeom>
                <a:avLst/>
                <a:gdLst>
                  <a:gd name="T0" fmla="*/ 0 w 14680"/>
                  <a:gd name="T1" fmla="*/ 0 h 18108"/>
                  <a:gd name="T2" fmla="*/ 0 w 14680"/>
                  <a:gd name="T3" fmla="*/ 0 h 18108"/>
                  <a:gd name="T4" fmla="*/ 0 w 14680"/>
                  <a:gd name="T5" fmla="*/ 0 h 18108"/>
                  <a:gd name="T6" fmla="*/ 0 w 14680"/>
                  <a:gd name="T7" fmla="*/ 0 h 18108"/>
                  <a:gd name="T8" fmla="*/ 0 w 14680"/>
                  <a:gd name="T9" fmla="*/ 0 h 1810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680" h="18108">
                    <a:moveTo>
                      <a:pt x="10298" y="0"/>
                    </a:moveTo>
                    <a:cubicBezTo>
                      <a:pt x="10298" y="7291"/>
                      <a:pt x="8417" y="10676"/>
                      <a:pt x="5725" y="2364"/>
                    </a:cubicBezTo>
                    <a:cubicBezTo>
                      <a:pt x="-3356" y="2364"/>
                      <a:pt x="1087" y="12243"/>
                      <a:pt x="1087" y="17618"/>
                    </a:cubicBezTo>
                    <a:cubicBezTo>
                      <a:pt x="18244" y="21600"/>
                      <a:pt x="16493" y="0"/>
                      <a:pt x="10298" y="0"/>
                    </a:cubicBezTo>
                    <a:close/>
                    <a:moveTo>
                      <a:pt x="10298" y="0"/>
                    </a:moveTo>
                  </a:path>
                </a:pathLst>
              </a:custGeom>
              <a:grpFill/>
              <a:ln>
                <a:noFill/>
              </a:ln>
              <a:extLst>
                <a:ext uri="{91240B29-F687-4f45-9708-019B960494DF}">
                  <a14:hiddenLine xmlns:a14="http://schemas.microsoft.com/office/drawing/2010/main" xmlns=""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33" name="AutoShape 98"/>
              <p:cNvSpPr>
                <a:spLocks/>
              </p:cNvSpPr>
              <p:nvPr/>
            </p:nvSpPr>
            <p:spPr bwMode="auto">
              <a:xfrm>
                <a:off x="392" y="232"/>
                <a:ext cx="7" cy="3"/>
              </a:xfrm>
              <a:custGeom>
                <a:avLst/>
                <a:gdLst>
                  <a:gd name="T0" fmla="*/ 0 w 21600"/>
                  <a:gd name="T1" fmla="*/ 0 h 9393"/>
                  <a:gd name="T2" fmla="*/ 0 w 21600"/>
                  <a:gd name="T3" fmla="*/ 0 h 9393"/>
                  <a:gd name="T4" fmla="*/ 0 w 21600"/>
                  <a:gd name="T5" fmla="*/ 0 h 9393"/>
                  <a:gd name="T6" fmla="*/ 0 w 21600"/>
                  <a:gd name="T7" fmla="*/ 0 h 9393"/>
                  <a:gd name="T8" fmla="*/ 0 w 21600"/>
                  <a:gd name="T9" fmla="*/ 0 h 93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600" h="9393">
                    <a:moveTo>
                      <a:pt x="21600" y="0"/>
                    </a:moveTo>
                    <a:cubicBezTo>
                      <a:pt x="15130" y="2920"/>
                      <a:pt x="18136" y="5863"/>
                      <a:pt x="9453" y="3062"/>
                    </a:cubicBezTo>
                    <a:cubicBezTo>
                      <a:pt x="5701" y="1875"/>
                      <a:pt x="1732" y="-3323"/>
                      <a:pt x="0" y="3371"/>
                    </a:cubicBezTo>
                    <a:cubicBezTo>
                      <a:pt x="11016" y="4439"/>
                      <a:pt x="21600" y="18277"/>
                      <a:pt x="21600" y="0"/>
                    </a:cubicBezTo>
                    <a:close/>
                    <a:moveTo>
                      <a:pt x="21600" y="0"/>
                    </a:moveTo>
                  </a:path>
                </a:pathLst>
              </a:custGeom>
              <a:grpFill/>
              <a:ln>
                <a:noFill/>
              </a:ln>
              <a:extLst>
                <a:ext uri="{91240B29-F687-4f45-9708-019B960494DF}">
                  <a14:hiddenLine xmlns:a14="http://schemas.microsoft.com/office/drawing/2010/main" xmlns=""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35" name="AutoShape 100"/>
              <p:cNvSpPr>
                <a:spLocks/>
              </p:cNvSpPr>
              <p:nvPr/>
            </p:nvSpPr>
            <p:spPr bwMode="auto">
              <a:xfrm>
                <a:off x="184" y="272"/>
                <a:ext cx="3" cy="2"/>
              </a:xfrm>
              <a:custGeom>
                <a:avLst/>
                <a:gdLst>
                  <a:gd name="T0" fmla="*/ 0 w 16989"/>
                  <a:gd name="T1" fmla="*/ 0 h 15334"/>
                  <a:gd name="T2" fmla="*/ 0 w 16989"/>
                  <a:gd name="T3" fmla="*/ 0 h 15334"/>
                  <a:gd name="T4" fmla="*/ 0 w 16989"/>
                  <a:gd name="T5" fmla="*/ 0 h 15334"/>
                  <a:gd name="T6" fmla="*/ 0 w 16989"/>
                  <a:gd name="T7" fmla="*/ 0 h 15334"/>
                  <a:gd name="T8" fmla="*/ 0 w 16989"/>
                  <a:gd name="T9" fmla="*/ 0 h 153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989" h="15334">
                    <a:moveTo>
                      <a:pt x="5730" y="2266"/>
                    </a:moveTo>
                    <a:cubicBezTo>
                      <a:pt x="4165" y="1591"/>
                      <a:pt x="2498" y="771"/>
                      <a:pt x="900" y="0"/>
                    </a:cubicBezTo>
                    <a:cubicBezTo>
                      <a:pt x="-4611" y="21600"/>
                      <a:pt x="16989" y="17743"/>
                      <a:pt x="16989" y="4629"/>
                    </a:cubicBezTo>
                    <a:cubicBezTo>
                      <a:pt x="12159" y="7955"/>
                      <a:pt x="7839" y="13596"/>
                      <a:pt x="5730" y="2266"/>
                    </a:cubicBezTo>
                    <a:close/>
                    <a:moveTo>
                      <a:pt x="5730" y="2266"/>
                    </a:moveTo>
                  </a:path>
                </a:pathLst>
              </a:custGeom>
              <a:grpFill/>
              <a:ln>
                <a:noFill/>
              </a:ln>
              <a:extLst>
                <a:ext uri="{91240B29-F687-4f45-9708-019B960494DF}">
                  <a14:hiddenLine xmlns:a14="http://schemas.microsoft.com/office/drawing/2010/main" xmlns=""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38" name="AutoShape 103"/>
              <p:cNvSpPr>
                <a:spLocks/>
              </p:cNvSpPr>
              <p:nvPr/>
            </p:nvSpPr>
            <p:spPr bwMode="auto">
              <a:xfrm>
                <a:off x="200" y="288"/>
                <a:ext cx="2" cy="2"/>
              </a:xfrm>
              <a:custGeom>
                <a:avLst/>
                <a:gdLst>
                  <a:gd name="T0" fmla="*/ 0 w 16604"/>
                  <a:gd name="T1" fmla="*/ 0 h 17442"/>
                  <a:gd name="T2" fmla="*/ 0 w 16604"/>
                  <a:gd name="T3" fmla="*/ 0 h 17442"/>
                  <a:gd name="T4" fmla="*/ 0 w 16604"/>
                  <a:gd name="T5" fmla="*/ 0 h 17442"/>
                  <a:gd name="T6" fmla="*/ 0 w 16604"/>
                  <a:gd name="T7" fmla="*/ 0 h 1744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604" h="17442">
                    <a:moveTo>
                      <a:pt x="1543" y="0"/>
                    </a:moveTo>
                    <a:cubicBezTo>
                      <a:pt x="-4492" y="21600"/>
                      <a:pt x="8577" y="17040"/>
                      <a:pt x="16563" y="17040"/>
                    </a:cubicBezTo>
                    <a:cubicBezTo>
                      <a:pt x="17108" y="7620"/>
                      <a:pt x="12116" y="1920"/>
                      <a:pt x="1543" y="0"/>
                    </a:cubicBezTo>
                    <a:close/>
                    <a:moveTo>
                      <a:pt x="1543" y="0"/>
                    </a:moveTo>
                  </a:path>
                </a:pathLst>
              </a:custGeom>
              <a:grpFill/>
              <a:ln>
                <a:noFill/>
              </a:ln>
              <a:extLst>
                <a:ext uri="{91240B29-F687-4f45-9708-019B960494DF}">
                  <a14:hiddenLine xmlns:a14="http://schemas.microsoft.com/office/drawing/2010/main" xmlns=""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39" name="AutoShape 104"/>
              <p:cNvSpPr>
                <a:spLocks/>
              </p:cNvSpPr>
              <p:nvPr/>
            </p:nvSpPr>
            <p:spPr bwMode="auto">
              <a:xfrm>
                <a:off x="200" y="288"/>
                <a:ext cx="2" cy="2"/>
              </a:xfrm>
              <a:custGeom>
                <a:avLst/>
                <a:gdLst>
                  <a:gd name="T0" fmla="*/ 0 w 21600"/>
                  <a:gd name="T1" fmla="*/ 0 h 12742"/>
                  <a:gd name="T2" fmla="*/ 0 w 21600"/>
                  <a:gd name="T3" fmla="*/ 0 h 12742"/>
                  <a:gd name="T4" fmla="*/ 0 w 21600"/>
                  <a:gd name="T5" fmla="*/ 0 h 12742"/>
                  <a:gd name="T6" fmla="*/ 0 w 21600"/>
                  <a:gd name="T7" fmla="*/ 0 h 1274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12742">
                    <a:moveTo>
                      <a:pt x="0" y="12742"/>
                    </a:moveTo>
                    <a:cubicBezTo>
                      <a:pt x="7251" y="11994"/>
                      <a:pt x="14425" y="11339"/>
                      <a:pt x="21600" y="10545"/>
                    </a:cubicBezTo>
                    <a:cubicBezTo>
                      <a:pt x="17860" y="-8858"/>
                      <a:pt x="2137" y="2550"/>
                      <a:pt x="0" y="12742"/>
                    </a:cubicBezTo>
                    <a:close/>
                    <a:moveTo>
                      <a:pt x="0" y="12742"/>
                    </a:moveTo>
                  </a:path>
                </a:pathLst>
              </a:custGeom>
              <a:grpFill/>
              <a:ln>
                <a:noFill/>
              </a:ln>
              <a:extLst>
                <a:ext uri="{91240B29-F687-4f45-9708-019B960494DF}">
                  <a14:hiddenLine xmlns:a14="http://schemas.microsoft.com/office/drawing/2010/main" xmlns=""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40" name="AutoShape 105"/>
              <p:cNvSpPr>
                <a:spLocks/>
              </p:cNvSpPr>
              <p:nvPr/>
            </p:nvSpPr>
            <p:spPr bwMode="auto">
              <a:xfrm>
                <a:off x="232" y="288"/>
                <a:ext cx="2" cy="1"/>
              </a:xfrm>
              <a:custGeom>
                <a:avLst/>
                <a:gdLst>
                  <a:gd name="T0" fmla="*/ 0 w 17161"/>
                  <a:gd name="T1" fmla="*/ 0 h 13638"/>
                  <a:gd name="T2" fmla="*/ 0 w 17161"/>
                  <a:gd name="T3" fmla="*/ 0 h 13638"/>
                  <a:gd name="T4" fmla="*/ 0 w 17161"/>
                  <a:gd name="T5" fmla="*/ 0 h 13638"/>
                  <a:gd name="T6" fmla="*/ 0 w 17161"/>
                  <a:gd name="T7" fmla="*/ 0 h 1363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161" h="13638">
                    <a:moveTo>
                      <a:pt x="1582" y="0"/>
                    </a:moveTo>
                    <a:cubicBezTo>
                      <a:pt x="-4374" y="21600"/>
                      <a:pt x="7735" y="11073"/>
                      <a:pt x="17161" y="11073"/>
                    </a:cubicBezTo>
                    <a:cubicBezTo>
                      <a:pt x="17226" y="3353"/>
                      <a:pt x="8782" y="0"/>
                      <a:pt x="1582" y="0"/>
                    </a:cubicBezTo>
                    <a:close/>
                    <a:moveTo>
                      <a:pt x="1582" y="0"/>
                    </a:moveTo>
                  </a:path>
                </a:pathLst>
              </a:custGeom>
              <a:grpFill/>
              <a:ln>
                <a:noFill/>
              </a:ln>
              <a:extLst>
                <a:ext uri="{91240B29-F687-4f45-9708-019B960494DF}">
                  <a14:hiddenLine xmlns:a14="http://schemas.microsoft.com/office/drawing/2010/main" xmlns=""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41" name="AutoShape 106"/>
              <p:cNvSpPr>
                <a:spLocks/>
              </p:cNvSpPr>
              <p:nvPr/>
            </p:nvSpPr>
            <p:spPr bwMode="auto">
              <a:xfrm>
                <a:off x="224" y="288"/>
                <a:ext cx="1" cy="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600" h="21600">
                    <a:moveTo>
                      <a:pt x="0" y="0"/>
                    </a:moveTo>
                    <a:cubicBezTo>
                      <a:pt x="0" y="7500"/>
                      <a:pt x="0" y="14250"/>
                      <a:pt x="0" y="21600"/>
                    </a:cubicBezTo>
                    <a:cubicBezTo>
                      <a:pt x="8975" y="18750"/>
                      <a:pt x="12777" y="14250"/>
                      <a:pt x="21600" y="14250"/>
                    </a:cubicBezTo>
                    <a:cubicBezTo>
                      <a:pt x="21600" y="5100"/>
                      <a:pt x="9279" y="0"/>
                      <a:pt x="0" y="0"/>
                    </a:cubicBezTo>
                    <a:close/>
                    <a:moveTo>
                      <a:pt x="0" y="0"/>
                    </a:moveTo>
                  </a:path>
                </a:pathLst>
              </a:custGeom>
              <a:grpFill/>
              <a:ln>
                <a:noFill/>
              </a:ln>
              <a:extLst>
                <a:ext uri="{91240B29-F687-4f45-9708-019B960494DF}">
                  <a14:hiddenLine xmlns:a14="http://schemas.microsoft.com/office/drawing/2010/main" xmlns=""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42" name="AutoShape 107"/>
              <p:cNvSpPr>
                <a:spLocks/>
              </p:cNvSpPr>
              <p:nvPr/>
            </p:nvSpPr>
            <p:spPr bwMode="auto">
              <a:xfrm>
                <a:off x="216" y="304"/>
                <a:ext cx="1" cy="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600" h="21600">
                    <a:moveTo>
                      <a:pt x="0" y="21600"/>
                    </a:moveTo>
                    <a:cubicBezTo>
                      <a:pt x="17923" y="21600"/>
                      <a:pt x="17234" y="20571"/>
                      <a:pt x="21600" y="5371"/>
                    </a:cubicBezTo>
                    <a:cubicBezTo>
                      <a:pt x="16200" y="3429"/>
                      <a:pt x="10915" y="1714"/>
                      <a:pt x="5285" y="0"/>
                    </a:cubicBezTo>
                    <a:cubicBezTo>
                      <a:pt x="3447" y="7200"/>
                      <a:pt x="1838" y="14400"/>
                      <a:pt x="0" y="21600"/>
                    </a:cubicBezTo>
                    <a:close/>
                    <a:moveTo>
                      <a:pt x="0" y="21600"/>
                    </a:moveTo>
                  </a:path>
                </a:pathLst>
              </a:custGeom>
              <a:grpFill/>
              <a:ln>
                <a:noFill/>
              </a:ln>
              <a:extLst>
                <a:ext uri="{91240B29-F687-4f45-9708-019B960494DF}">
                  <a14:hiddenLine xmlns:a14="http://schemas.microsoft.com/office/drawing/2010/main" xmlns=""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43" name="AutoShape 108"/>
              <p:cNvSpPr>
                <a:spLocks/>
              </p:cNvSpPr>
              <p:nvPr/>
            </p:nvSpPr>
            <p:spPr bwMode="auto">
              <a:xfrm>
                <a:off x="480" y="384"/>
                <a:ext cx="1" cy="2"/>
              </a:xfrm>
              <a:custGeom>
                <a:avLst/>
                <a:gdLst>
                  <a:gd name="T0" fmla="*/ 0 w 16557"/>
                  <a:gd name="T1" fmla="*/ 0 h 18344"/>
                  <a:gd name="T2" fmla="*/ 0 w 16557"/>
                  <a:gd name="T3" fmla="*/ 0 h 18344"/>
                  <a:gd name="T4" fmla="*/ 0 w 16557"/>
                  <a:gd name="T5" fmla="*/ 0 h 18344"/>
                  <a:gd name="T6" fmla="*/ 0 w 16557"/>
                  <a:gd name="T7" fmla="*/ 0 h 1834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557" h="18344">
                    <a:moveTo>
                      <a:pt x="0" y="16234"/>
                    </a:moveTo>
                    <a:cubicBezTo>
                      <a:pt x="21600" y="21600"/>
                      <a:pt x="17408" y="16922"/>
                      <a:pt x="13033" y="0"/>
                    </a:cubicBezTo>
                    <a:cubicBezTo>
                      <a:pt x="2734" y="5916"/>
                      <a:pt x="0" y="4471"/>
                      <a:pt x="0" y="16234"/>
                    </a:cubicBezTo>
                    <a:close/>
                    <a:moveTo>
                      <a:pt x="0" y="16234"/>
                    </a:moveTo>
                  </a:path>
                </a:pathLst>
              </a:custGeom>
              <a:grpFill/>
              <a:ln>
                <a:noFill/>
              </a:ln>
              <a:extLst>
                <a:ext uri="{91240B29-F687-4f45-9708-019B960494DF}">
                  <a14:hiddenLine xmlns:a14="http://schemas.microsoft.com/office/drawing/2010/main" xmlns=""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grpSp>
        <p:sp>
          <p:nvSpPr>
            <p:cNvPr id="22" name="TextBox 21"/>
            <p:cNvSpPr txBox="1"/>
            <p:nvPr/>
          </p:nvSpPr>
          <p:spPr>
            <a:xfrm>
              <a:off x="4604950" y="2586751"/>
              <a:ext cx="2891692" cy="374461"/>
            </a:xfrm>
            <a:prstGeom prst="rect">
              <a:avLst/>
            </a:prstGeom>
            <a:noFill/>
          </p:spPr>
          <p:txBody>
            <a:bodyPr wrap="square" rtlCol="0">
              <a:spAutoFit/>
            </a:bodyPr>
            <a:lstStyle/>
            <a:p>
              <a:pPr>
                <a:lnSpc>
                  <a:spcPts val="2200"/>
                </a:lnSpc>
              </a:pPr>
              <a:r>
                <a:rPr lang="en-US" sz="2200" dirty="0">
                  <a:solidFill>
                    <a:schemeClr val="bg1"/>
                  </a:solidFill>
                </a:rPr>
                <a:t>Two</a:t>
              </a:r>
            </a:p>
          </p:txBody>
        </p:sp>
        <p:cxnSp>
          <p:nvCxnSpPr>
            <p:cNvPr id="23" name="Straight Connector 22"/>
            <p:cNvCxnSpPr/>
            <p:nvPr/>
          </p:nvCxnSpPr>
          <p:spPr>
            <a:xfrm>
              <a:off x="4707260" y="3002493"/>
              <a:ext cx="182880" cy="0"/>
            </a:xfrm>
            <a:prstGeom prst="line">
              <a:avLst/>
            </a:prstGeom>
            <a:ln w="38100" cmpd="sng">
              <a:solidFill>
                <a:schemeClr val="accent1"/>
              </a:solidFill>
              <a:prstDash val="solid"/>
              <a:headEnd type="none"/>
              <a:tailEnd type="none" w="lg" len="lg"/>
            </a:ln>
            <a:effectLst/>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4518980" y="3107981"/>
              <a:ext cx="2977662" cy="1043841"/>
            </a:xfrm>
            <a:prstGeom prst="rect">
              <a:avLst/>
            </a:prstGeom>
            <a:noFill/>
          </p:spPr>
          <p:txBody>
            <a:bodyPr wrap="square" lIns="182843" tIns="91423" rIns="182843" bIns="91423" rtlCol="0">
              <a:spAutoFit/>
            </a:bodyPr>
            <a:lstStyle/>
            <a:p>
              <a:pPr>
                <a:lnSpc>
                  <a:spcPct val="120000"/>
                </a:lnSpc>
              </a:pPr>
              <a:r>
                <a:rPr lang="en-US" sz="1600" b="1" dirty="0" err="1">
                  <a:solidFill>
                    <a:schemeClr val="bg1"/>
                  </a:solidFill>
                </a:rPr>
                <a:t>Curabitur</a:t>
              </a:r>
              <a:r>
                <a:rPr lang="en-US" sz="1600" b="1" dirty="0">
                  <a:solidFill>
                    <a:schemeClr val="bg1"/>
                  </a:solidFill>
                </a:rPr>
                <a:t> </a:t>
              </a:r>
              <a:r>
                <a:rPr lang="en-US" sz="1600" b="0" dirty="0" err="1">
                  <a:solidFill>
                    <a:schemeClr val="bg1"/>
                  </a:solidFill>
                </a:rPr>
                <a:t>pulvinar</a:t>
              </a:r>
              <a:r>
                <a:rPr lang="en-US" sz="1600" b="0" dirty="0">
                  <a:solidFill>
                    <a:schemeClr val="bg1"/>
                  </a:solidFill>
                </a:rPr>
                <a:t> libero tempus </a:t>
              </a:r>
              <a:r>
                <a:rPr lang="en-US" sz="1600" b="0" dirty="0" err="1">
                  <a:solidFill>
                    <a:schemeClr val="bg1"/>
                  </a:solidFill>
                </a:rPr>
                <a:t>tincidunt</a:t>
              </a:r>
              <a:r>
                <a:rPr lang="en-US" sz="1600" b="0" dirty="0">
                  <a:solidFill>
                    <a:schemeClr val="bg1"/>
                  </a:solidFill>
                </a:rPr>
                <a:t> </a:t>
              </a:r>
              <a:r>
                <a:rPr lang="en-US" sz="1600" b="0" dirty="0" err="1">
                  <a:solidFill>
                    <a:schemeClr val="bg1"/>
                  </a:solidFill>
                </a:rPr>
                <a:t>aliquam</a:t>
              </a:r>
              <a:r>
                <a:rPr lang="en-US" sz="1600" b="0" dirty="0">
                  <a:solidFill>
                    <a:schemeClr val="bg1"/>
                  </a:solidFill>
                </a:rPr>
                <a:t>. </a:t>
              </a:r>
              <a:r>
                <a:rPr lang="en-US" sz="1600" b="0" dirty="0" err="1">
                  <a:solidFill>
                    <a:schemeClr val="bg1"/>
                  </a:solidFill>
                </a:rPr>
                <a:t>Aliquam</a:t>
              </a:r>
              <a:r>
                <a:rPr lang="en-US" sz="1600" b="0" dirty="0">
                  <a:solidFill>
                    <a:schemeClr val="bg1"/>
                  </a:solidFill>
                </a:rPr>
                <a:t> et ex ante</a:t>
              </a:r>
              <a:r>
                <a:rPr lang="en-US" sz="1600" b="1" dirty="0">
                  <a:solidFill>
                    <a:schemeClr val="bg1"/>
                  </a:solidFill>
                </a:rPr>
                <a:t>.</a:t>
              </a:r>
              <a:endParaRPr lang="en-US" sz="1600" b="1" dirty="0">
                <a:solidFill>
                  <a:schemeClr val="bg1"/>
                </a:solidFill>
                <a:cs typeface="Lato Light"/>
              </a:endParaRPr>
            </a:p>
          </p:txBody>
        </p:sp>
      </p:grpSp>
      <p:grpSp>
        <p:nvGrpSpPr>
          <p:cNvPr id="44" name="Group 43"/>
          <p:cNvGrpSpPr/>
          <p:nvPr userDrawn="1"/>
        </p:nvGrpSpPr>
        <p:grpSpPr>
          <a:xfrm>
            <a:off x="7986173" y="2254502"/>
            <a:ext cx="3658979" cy="1565071"/>
            <a:chOff x="8358022" y="2586751"/>
            <a:chExt cx="2977662" cy="1565071"/>
          </a:xfrm>
        </p:grpSpPr>
        <p:sp>
          <p:nvSpPr>
            <p:cNvPr id="46" name="TextBox 45"/>
            <p:cNvSpPr txBox="1"/>
            <p:nvPr/>
          </p:nvSpPr>
          <p:spPr>
            <a:xfrm>
              <a:off x="8443992" y="2586751"/>
              <a:ext cx="2891692" cy="374461"/>
            </a:xfrm>
            <a:prstGeom prst="rect">
              <a:avLst/>
            </a:prstGeom>
            <a:noFill/>
          </p:spPr>
          <p:txBody>
            <a:bodyPr wrap="square" rtlCol="0">
              <a:spAutoFit/>
            </a:bodyPr>
            <a:lstStyle/>
            <a:p>
              <a:pPr>
                <a:lnSpc>
                  <a:spcPts val="2200"/>
                </a:lnSpc>
              </a:pPr>
              <a:r>
                <a:rPr lang="en-US" sz="2200" dirty="0">
                  <a:solidFill>
                    <a:schemeClr val="bg1"/>
                  </a:solidFill>
                </a:rPr>
                <a:t>Three</a:t>
              </a:r>
            </a:p>
          </p:txBody>
        </p:sp>
        <p:cxnSp>
          <p:nvCxnSpPr>
            <p:cNvPr id="47" name="Straight Connector 46"/>
            <p:cNvCxnSpPr/>
            <p:nvPr/>
          </p:nvCxnSpPr>
          <p:spPr>
            <a:xfrm>
              <a:off x="8546302" y="3002493"/>
              <a:ext cx="182880" cy="0"/>
            </a:xfrm>
            <a:prstGeom prst="line">
              <a:avLst/>
            </a:prstGeom>
            <a:ln w="38100" cmpd="sng">
              <a:solidFill>
                <a:schemeClr val="bg1"/>
              </a:solidFill>
              <a:prstDash val="solid"/>
              <a:headEnd type="none"/>
              <a:tailEnd type="none" w="lg" len="lg"/>
            </a:ln>
            <a:effectLst/>
          </p:spPr>
          <p:style>
            <a:lnRef idx="2">
              <a:schemeClr val="accent1"/>
            </a:lnRef>
            <a:fillRef idx="0">
              <a:schemeClr val="accent1"/>
            </a:fillRef>
            <a:effectRef idx="1">
              <a:schemeClr val="accent1"/>
            </a:effectRef>
            <a:fontRef idx="minor">
              <a:schemeClr val="tx1"/>
            </a:fontRef>
          </p:style>
        </p:cxnSp>
        <p:sp>
          <p:nvSpPr>
            <p:cNvPr id="48" name="TextBox 47"/>
            <p:cNvSpPr txBox="1"/>
            <p:nvPr/>
          </p:nvSpPr>
          <p:spPr>
            <a:xfrm>
              <a:off x="8358022" y="3107981"/>
              <a:ext cx="2977662" cy="1043841"/>
            </a:xfrm>
            <a:prstGeom prst="rect">
              <a:avLst/>
            </a:prstGeom>
            <a:noFill/>
          </p:spPr>
          <p:txBody>
            <a:bodyPr wrap="square" lIns="182843" tIns="91423" rIns="182843" bIns="91423" rtlCol="0">
              <a:spAutoFit/>
            </a:bodyPr>
            <a:lstStyle/>
            <a:p>
              <a:pPr>
                <a:lnSpc>
                  <a:spcPct val="120000"/>
                </a:lnSpc>
              </a:pPr>
              <a:r>
                <a:rPr lang="en-US" sz="1600" b="1" dirty="0" err="1">
                  <a:solidFill>
                    <a:schemeClr val="bg1"/>
                  </a:solidFill>
                </a:rPr>
                <a:t>Curabitur</a:t>
              </a:r>
              <a:r>
                <a:rPr lang="en-US" sz="1600" b="1" dirty="0">
                  <a:solidFill>
                    <a:schemeClr val="bg1"/>
                  </a:solidFill>
                </a:rPr>
                <a:t> </a:t>
              </a:r>
              <a:r>
                <a:rPr lang="en-US" sz="1600" b="0" dirty="0" err="1">
                  <a:solidFill>
                    <a:schemeClr val="bg1"/>
                  </a:solidFill>
                </a:rPr>
                <a:t>pulvinar</a:t>
              </a:r>
              <a:r>
                <a:rPr lang="en-US" sz="1600" b="0" dirty="0">
                  <a:solidFill>
                    <a:schemeClr val="bg1"/>
                  </a:solidFill>
                </a:rPr>
                <a:t> libero tempus </a:t>
              </a:r>
              <a:r>
                <a:rPr lang="en-US" sz="1600" b="0" dirty="0" err="1">
                  <a:solidFill>
                    <a:schemeClr val="bg1"/>
                  </a:solidFill>
                </a:rPr>
                <a:t>tincidunt</a:t>
              </a:r>
              <a:r>
                <a:rPr lang="en-US" sz="1600" b="0" dirty="0">
                  <a:solidFill>
                    <a:schemeClr val="bg1"/>
                  </a:solidFill>
                </a:rPr>
                <a:t> </a:t>
              </a:r>
              <a:r>
                <a:rPr lang="en-US" sz="1600" b="0" dirty="0" err="1">
                  <a:solidFill>
                    <a:schemeClr val="bg1"/>
                  </a:solidFill>
                </a:rPr>
                <a:t>aliquam</a:t>
              </a:r>
              <a:r>
                <a:rPr lang="en-US" sz="1600" b="0" dirty="0">
                  <a:solidFill>
                    <a:schemeClr val="bg1"/>
                  </a:solidFill>
                </a:rPr>
                <a:t>. </a:t>
              </a:r>
              <a:r>
                <a:rPr lang="en-US" sz="1600" b="0" dirty="0" err="1">
                  <a:solidFill>
                    <a:schemeClr val="bg1"/>
                  </a:solidFill>
                </a:rPr>
                <a:t>Aliquam</a:t>
              </a:r>
              <a:r>
                <a:rPr lang="en-US" sz="1600" b="0" dirty="0">
                  <a:solidFill>
                    <a:schemeClr val="bg1"/>
                  </a:solidFill>
                </a:rPr>
                <a:t> et ex ante</a:t>
              </a:r>
              <a:r>
                <a:rPr lang="en-US" sz="1600" b="1" dirty="0">
                  <a:solidFill>
                    <a:schemeClr val="bg1"/>
                  </a:solidFill>
                </a:rPr>
                <a:t>.</a:t>
              </a:r>
              <a:endParaRPr lang="en-US" sz="1600" b="1" dirty="0">
                <a:solidFill>
                  <a:schemeClr val="bg1"/>
                </a:solidFill>
                <a:cs typeface="Lato Light"/>
              </a:endParaRPr>
            </a:p>
          </p:txBody>
        </p:sp>
      </p:grpSp>
      <p:grpSp>
        <p:nvGrpSpPr>
          <p:cNvPr id="49" name="Group 48"/>
          <p:cNvGrpSpPr/>
          <p:nvPr userDrawn="1"/>
        </p:nvGrpSpPr>
        <p:grpSpPr>
          <a:xfrm>
            <a:off x="383323" y="4369600"/>
            <a:ext cx="3664242" cy="1565071"/>
            <a:chOff x="679938" y="4892291"/>
            <a:chExt cx="2977662" cy="1565071"/>
          </a:xfrm>
        </p:grpSpPr>
        <p:sp>
          <p:nvSpPr>
            <p:cNvPr id="51" name="TextBox 50"/>
            <p:cNvSpPr txBox="1"/>
            <p:nvPr/>
          </p:nvSpPr>
          <p:spPr>
            <a:xfrm>
              <a:off x="765908" y="4892291"/>
              <a:ext cx="2891692" cy="374461"/>
            </a:xfrm>
            <a:prstGeom prst="rect">
              <a:avLst/>
            </a:prstGeom>
            <a:noFill/>
          </p:spPr>
          <p:txBody>
            <a:bodyPr wrap="square" rtlCol="0">
              <a:spAutoFit/>
            </a:bodyPr>
            <a:lstStyle/>
            <a:p>
              <a:pPr>
                <a:lnSpc>
                  <a:spcPts val="2200"/>
                </a:lnSpc>
              </a:pPr>
              <a:r>
                <a:rPr lang="en-US" sz="2200" dirty="0">
                  <a:solidFill>
                    <a:schemeClr val="bg1"/>
                  </a:solidFill>
                </a:rPr>
                <a:t>Four</a:t>
              </a:r>
            </a:p>
          </p:txBody>
        </p:sp>
        <p:cxnSp>
          <p:nvCxnSpPr>
            <p:cNvPr id="52" name="Straight Connector 51"/>
            <p:cNvCxnSpPr/>
            <p:nvPr/>
          </p:nvCxnSpPr>
          <p:spPr>
            <a:xfrm>
              <a:off x="868218" y="5308033"/>
              <a:ext cx="182880" cy="0"/>
            </a:xfrm>
            <a:prstGeom prst="line">
              <a:avLst/>
            </a:prstGeom>
            <a:ln w="38100" cmpd="sng">
              <a:solidFill>
                <a:schemeClr val="bg1"/>
              </a:solidFill>
              <a:prstDash val="solid"/>
              <a:headEnd type="none"/>
              <a:tailEnd type="none" w="lg" len="lg"/>
            </a:ln>
            <a:effectLst/>
          </p:spPr>
          <p:style>
            <a:lnRef idx="2">
              <a:schemeClr val="accent1"/>
            </a:lnRef>
            <a:fillRef idx="0">
              <a:schemeClr val="accent1"/>
            </a:fillRef>
            <a:effectRef idx="1">
              <a:schemeClr val="accent1"/>
            </a:effectRef>
            <a:fontRef idx="minor">
              <a:schemeClr val="tx1"/>
            </a:fontRef>
          </p:style>
        </p:cxnSp>
        <p:sp>
          <p:nvSpPr>
            <p:cNvPr id="53" name="TextBox 52"/>
            <p:cNvSpPr txBox="1"/>
            <p:nvPr/>
          </p:nvSpPr>
          <p:spPr>
            <a:xfrm>
              <a:off x="679938" y="5413521"/>
              <a:ext cx="2977662" cy="1043841"/>
            </a:xfrm>
            <a:prstGeom prst="rect">
              <a:avLst/>
            </a:prstGeom>
            <a:noFill/>
          </p:spPr>
          <p:txBody>
            <a:bodyPr wrap="square" lIns="182843" tIns="91423" rIns="182843" bIns="91423" rtlCol="0">
              <a:spAutoFit/>
            </a:bodyPr>
            <a:lstStyle/>
            <a:p>
              <a:pPr>
                <a:lnSpc>
                  <a:spcPct val="120000"/>
                </a:lnSpc>
              </a:pPr>
              <a:r>
                <a:rPr lang="en-US" sz="1600" b="1" dirty="0" err="1">
                  <a:solidFill>
                    <a:schemeClr val="bg1"/>
                  </a:solidFill>
                </a:rPr>
                <a:t>Curabitur</a:t>
              </a:r>
              <a:r>
                <a:rPr lang="en-US" sz="1600" b="1" dirty="0">
                  <a:solidFill>
                    <a:schemeClr val="bg1"/>
                  </a:solidFill>
                </a:rPr>
                <a:t> </a:t>
              </a:r>
              <a:r>
                <a:rPr lang="en-US" sz="1600" b="0" dirty="0" err="1">
                  <a:solidFill>
                    <a:schemeClr val="bg1"/>
                  </a:solidFill>
                </a:rPr>
                <a:t>pulvinar</a:t>
              </a:r>
              <a:r>
                <a:rPr lang="en-US" sz="1600" b="0" dirty="0">
                  <a:solidFill>
                    <a:schemeClr val="bg1"/>
                  </a:solidFill>
                </a:rPr>
                <a:t> libero tempus </a:t>
              </a:r>
              <a:r>
                <a:rPr lang="en-US" sz="1600" b="0" dirty="0" err="1">
                  <a:solidFill>
                    <a:schemeClr val="bg1"/>
                  </a:solidFill>
                </a:rPr>
                <a:t>tincidunt</a:t>
              </a:r>
              <a:r>
                <a:rPr lang="en-US" sz="1600" b="0" dirty="0">
                  <a:solidFill>
                    <a:schemeClr val="bg1"/>
                  </a:solidFill>
                </a:rPr>
                <a:t> </a:t>
              </a:r>
              <a:r>
                <a:rPr lang="en-US" sz="1600" b="0" dirty="0" err="1">
                  <a:solidFill>
                    <a:schemeClr val="bg1"/>
                  </a:solidFill>
                </a:rPr>
                <a:t>aliquam</a:t>
              </a:r>
              <a:r>
                <a:rPr lang="en-US" sz="1600" b="0" dirty="0">
                  <a:solidFill>
                    <a:schemeClr val="bg1"/>
                  </a:solidFill>
                </a:rPr>
                <a:t>. </a:t>
              </a:r>
              <a:r>
                <a:rPr lang="en-US" sz="1600" b="0" dirty="0" err="1">
                  <a:solidFill>
                    <a:schemeClr val="bg1"/>
                  </a:solidFill>
                </a:rPr>
                <a:t>Aliquam</a:t>
              </a:r>
              <a:r>
                <a:rPr lang="en-US" sz="1600" b="0" dirty="0">
                  <a:solidFill>
                    <a:schemeClr val="bg1"/>
                  </a:solidFill>
                </a:rPr>
                <a:t> et ex ante</a:t>
              </a:r>
              <a:r>
                <a:rPr lang="en-US" sz="1600" b="1" dirty="0">
                  <a:solidFill>
                    <a:schemeClr val="bg1"/>
                  </a:solidFill>
                </a:rPr>
                <a:t>.</a:t>
              </a:r>
              <a:endParaRPr lang="en-US" sz="1600" b="1" dirty="0">
                <a:solidFill>
                  <a:schemeClr val="bg1"/>
                </a:solidFill>
                <a:cs typeface="Lato Light"/>
              </a:endParaRPr>
            </a:p>
          </p:txBody>
        </p:sp>
      </p:grpSp>
      <p:grpSp>
        <p:nvGrpSpPr>
          <p:cNvPr id="57" name="Group 56"/>
          <p:cNvGrpSpPr/>
          <p:nvPr userDrawn="1"/>
        </p:nvGrpSpPr>
        <p:grpSpPr>
          <a:xfrm>
            <a:off x="4264244" y="4369600"/>
            <a:ext cx="3632186" cy="1565071"/>
            <a:chOff x="4518980" y="4892291"/>
            <a:chExt cx="2977662" cy="1565071"/>
          </a:xfrm>
        </p:grpSpPr>
        <p:sp>
          <p:nvSpPr>
            <p:cNvPr id="59" name="TextBox 58"/>
            <p:cNvSpPr txBox="1"/>
            <p:nvPr/>
          </p:nvSpPr>
          <p:spPr>
            <a:xfrm>
              <a:off x="4604950" y="4892291"/>
              <a:ext cx="2891692" cy="374461"/>
            </a:xfrm>
            <a:prstGeom prst="rect">
              <a:avLst/>
            </a:prstGeom>
            <a:noFill/>
          </p:spPr>
          <p:txBody>
            <a:bodyPr wrap="square" rtlCol="0">
              <a:spAutoFit/>
            </a:bodyPr>
            <a:lstStyle/>
            <a:p>
              <a:pPr>
                <a:lnSpc>
                  <a:spcPts val="2200"/>
                </a:lnSpc>
              </a:pPr>
              <a:r>
                <a:rPr lang="en-US" sz="2200" dirty="0">
                  <a:solidFill>
                    <a:schemeClr val="bg1"/>
                  </a:solidFill>
                </a:rPr>
                <a:t>Five</a:t>
              </a:r>
            </a:p>
          </p:txBody>
        </p:sp>
        <p:cxnSp>
          <p:nvCxnSpPr>
            <p:cNvPr id="60" name="Straight Connector 59"/>
            <p:cNvCxnSpPr/>
            <p:nvPr/>
          </p:nvCxnSpPr>
          <p:spPr>
            <a:xfrm>
              <a:off x="4707260" y="5308033"/>
              <a:ext cx="182880" cy="0"/>
            </a:xfrm>
            <a:prstGeom prst="line">
              <a:avLst/>
            </a:prstGeom>
            <a:ln w="38100" cmpd="sng">
              <a:solidFill>
                <a:schemeClr val="bg1"/>
              </a:solidFill>
              <a:prstDash val="solid"/>
              <a:headEnd type="none"/>
              <a:tailEnd type="none" w="lg" len="lg"/>
            </a:ln>
            <a:effectLst/>
          </p:spPr>
          <p:style>
            <a:lnRef idx="2">
              <a:schemeClr val="accent1"/>
            </a:lnRef>
            <a:fillRef idx="0">
              <a:schemeClr val="accent1"/>
            </a:fillRef>
            <a:effectRef idx="1">
              <a:schemeClr val="accent1"/>
            </a:effectRef>
            <a:fontRef idx="minor">
              <a:schemeClr val="tx1"/>
            </a:fontRef>
          </p:style>
        </p:cxnSp>
        <p:sp>
          <p:nvSpPr>
            <p:cNvPr id="61" name="TextBox 60"/>
            <p:cNvSpPr txBox="1"/>
            <p:nvPr/>
          </p:nvSpPr>
          <p:spPr>
            <a:xfrm>
              <a:off x="4518980" y="5413521"/>
              <a:ext cx="2977662" cy="1043841"/>
            </a:xfrm>
            <a:prstGeom prst="rect">
              <a:avLst/>
            </a:prstGeom>
            <a:noFill/>
          </p:spPr>
          <p:txBody>
            <a:bodyPr wrap="square" lIns="182843" tIns="91423" rIns="182843" bIns="91423" rtlCol="0">
              <a:spAutoFit/>
            </a:bodyPr>
            <a:lstStyle/>
            <a:p>
              <a:pPr>
                <a:lnSpc>
                  <a:spcPct val="120000"/>
                </a:lnSpc>
              </a:pPr>
              <a:r>
                <a:rPr lang="en-US" sz="1600" b="1" dirty="0" err="1">
                  <a:solidFill>
                    <a:schemeClr val="bg1"/>
                  </a:solidFill>
                </a:rPr>
                <a:t>Curabitur</a:t>
              </a:r>
              <a:r>
                <a:rPr lang="en-US" sz="1600" b="1" dirty="0">
                  <a:solidFill>
                    <a:schemeClr val="bg1"/>
                  </a:solidFill>
                </a:rPr>
                <a:t> </a:t>
              </a:r>
              <a:r>
                <a:rPr lang="en-US" sz="1600" b="0" dirty="0" err="1">
                  <a:solidFill>
                    <a:schemeClr val="bg1"/>
                  </a:solidFill>
                </a:rPr>
                <a:t>pulvinar</a:t>
              </a:r>
              <a:r>
                <a:rPr lang="en-US" sz="1600" b="0" dirty="0">
                  <a:solidFill>
                    <a:schemeClr val="bg1"/>
                  </a:solidFill>
                </a:rPr>
                <a:t> libero tempus </a:t>
              </a:r>
              <a:r>
                <a:rPr lang="en-US" sz="1600" b="0" dirty="0" err="1">
                  <a:solidFill>
                    <a:schemeClr val="bg1"/>
                  </a:solidFill>
                </a:rPr>
                <a:t>tincidunt</a:t>
              </a:r>
              <a:r>
                <a:rPr lang="en-US" sz="1600" b="0" dirty="0">
                  <a:solidFill>
                    <a:schemeClr val="bg1"/>
                  </a:solidFill>
                </a:rPr>
                <a:t> </a:t>
              </a:r>
              <a:r>
                <a:rPr lang="en-US" sz="1600" b="0" dirty="0" err="1">
                  <a:solidFill>
                    <a:schemeClr val="bg1"/>
                  </a:solidFill>
                </a:rPr>
                <a:t>aliquam</a:t>
              </a:r>
              <a:r>
                <a:rPr lang="en-US" sz="1600" b="0" dirty="0">
                  <a:solidFill>
                    <a:schemeClr val="bg1"/>
                  </a:solidFill>
                </a:rPr>
                <a:t>. </a:t>
              </a:r>
              <a:r>
                <a:rPr lang="en-US" sz="1600" b="0" dirty="0" err="1">
                  <a:solidFill>
                    <a:schemeClr val="bg1"/>
                  </a:solidFill>
                </a:rPr>
                <a:t>Aliquam</a:t>
              </a:r>
              <a:r>
                <a:rPr lang="en-US" sz="1600" b="0" dirty="0">
                  <a:solidFill>
                    <a:schemeClr val="bg1"/>
                  </a:solidFill>
                </a:rPr>
                <a:t> et ex ante</a:t>
              </a:r>
              <a:r>
                <a:rPr lang="en-US" sz="1600" b="1" dirty="0">
                  <a:solidFill>
                    <a:schemeClr val="bg1"/>
                  </a:solidFill>
                </a:rPr>
                <a:t>.</a:t>
              </a:r>
              <a:endParaRPr lang="en-US" sz="1600" b="1" dirty="0">
                <a:solidFill>
                  <a:schemeClr val="bg1"/>
                </a:solidFill>
                <a:cs typeface="Lato Light"/>
              </a:endParaRPr>
            </a:p>
          </p:txBody>
        </p:sp>
      </p:grpSp>
      <p:grpSp>
        <p:nvGrpSpPr>
          <p:cNvPr id="62" name="Group 61"/>
          <p:cNvGrpSpPr/>
          <p:nvPr userDrawn="1"/>
        </p:nvGrpSpPr>
        <p:grpSpPr>
          <a:xfrm>
            <a:off x="7986174" y="4306589"/>
            <a:ext cx="3658978" cy="1565071"/>
            <a:chOff x="8358022" y="4892291"/>
            <a:chExt cx="2977662" cy="1565071"/>
          </a:xfrm>
        </p:grpSpPr>
        <p:sp>
          <p:nvSpPr>
            <p:cNvPr id="64" name="TextBox 63"/>
            <p:cNvSpPr txBox="1"/>
            <p:nvPr/>
          </p:nvSpPr>
          <p:spPr>
            <a:xfrm>
              <a:off x="8443992" y="4892291"/>
              <a:ext cx="2891692" cy="374461"/>
            </a:xfrm>
            <a:prstGeom prst="rect">
              <a:avLst/>
            </a:prstGeom>
            <a:noFill/>
          </p:spPr>
          <p:txBody>
            <a:bodyPr wrap="square" rtlCol="0">
              <a:spAutoFit/>
            </a:bodyPr>
            <a:lstStyle/>
            <a:p>
              <a:pPr>
                <a:lnSpc>
                  <a:spcPts val="2200"/>
                </a:lnSpc>
              </a:pPr>
              <a:r>
                <a:rPr lang="en-US" sz="2200" dirty="0">
                  <a:solidFill>
                    <a:schemeClr val="bg1"/>
                  </a:solidFill>
                </a:rPr>
                <a:t>Six</a:t>
              </a:r>
            </a:p>
          </p:txBody>
        </p:sp>
        <p:cxnSp>
          <p:nvCxnSpPr>
            <p:cNvPr id="65" name="Straight Connector 64"/>
            <p:cNvCxnSpPr/>
            <p:nvPr/>
          </p:nvCxnSpPr>
          <p:spPr>
            <a:xfrm>
              <a:off x="8546302" y="5308033"/>
              <a:ext cx="182880" cy="0"/>
            </a:xfrm>
            <a:prstGeom prst="line">
              <a:avLst/>
            </a:prstGeom>
            <a:ln w="38100" cmpd="sng">
              <a:solidFill>
                <a:schemeClr val="bg1"/>
              </a:solidFill>
              <a:prstDash val="solid"/>
              <a:headEnd type="none"/>
              <a:tailEnd type="none" w="lg" len="lg"/>
            </a:ln>
            <a:effectLst/>
          </p:spPr>
          <p:style>
            <a:lnRef idx="2">
              <a:schemeClr val="accent1"/>
            </a:lnRef>
            <a:fillRef idx="0">
              <a:schemeClr val="accent1"/>
            </a:fillRef>
            <a:effectRef idx="1">
              <a:schemeClr val="accent1"/>
            </a:effectRef>
            <a:fontRef idx="minor">
              <a:schemeClr val="tx1"/>
            </a:fontRef>
          </p:style>
        </p:cxnSp>
        <p:sp>
          <p:nvSpPr>
            <p:cNvPr id="66" name="TextBox 65"/>
            <p:cNvSpPr txBox="1"/>
            <p:nvPr/>
          </p:nvSpPr>
          <p:spPr>
            <a:xfrm>
              <a:off x="8358022" y="5413521"/>
              <a:ext cx="2977662" cy="1043841"/>
            </a:xfrm>
            <a:prstGeom prst="rect">
              <a:avLst/>
            </a:prstGeom>
            <a:noFill/>
          </p:spPr>
          <p:txBody>
            <a:bodyPr wrap="square" lIns="182843" tIns="91423" rIns="182843" bIns="91423" rtlCol="0">
              <a:spAutoFit/>
            </a:bodyPr>
            <a:lstStyle/>
            <a:p>
              <a:pPr>
                <a:lnSpc>
                  <a:spcPct val="120000"/>
                </a:lnSpc>
              </a:pPr>
              <a:r>
                <a:rPr lang="en-US" sz="1600" b="1" dirty="0" err="1">
                  <a:solidFill>
                    <a:schemeClr val="bg1"/>
                  </a:solidFill>
                </a:rPr>
                <a:t>Curabitur</a:t>
              </a:r>
              <a:r>
                <a:rPr lang="en-US" sz="1600" b="1" dirty="0">
                  <a:solidFill>
                    <a:schemeClr val="bg1"/>
                  </a:solidFill>
                </a:rPr>
                <a:t> </a:t>
              </a:r>
              <a:r>
                <a:rPr lang="en-US" sz="1600" b="0" dirty="0" err="1">
                  <a:solidFill>
                    <a:schemeClr val="bg1"/>
                  </a:solidFill>
                </a:rPr>
                <a:t>pulvinar</a:t>
              </a:r>
              <a:r>
                <a:rPr lang="en-US" sz="1600" b="0" dirty="0">
                  <a:solidFill>
                    <a:schemeClr val="bg1"/>
                  </a:solidFill>
                </a:rPr>
                <a:t> libero tempus </a:t>
              </a:r>
              <a:r>
                <a:rPr lang="en-US" sz="1600" b="0" dirty="0" err="1">
                  <a:solidFill>
                    <a:schemeClr val="bg1"/>
                  </a:solidFill>
                </a:rPr>
                <a:t>tincidunt</a:t>
              </a:r>
              <a:r>
                <a:rPr lang="en-US" sz="1600" b="0" dirty="0">
                  <a:solidFill>
                    <a:schemeClr val="bg1"/>
                  </a:solidFill>
                </a:rPr>
                <a:t> </a:t>
              </a:r>
              <a:r>
                <a:rPr lang="en-US" sz="1600" b="0" dirty="0" err="1">
                  <a:solidFill>
                    <a:schemeClr val="bg1"/>
                  </a:solidFill>
                </a:rPr>
                <a:t>aliquam</a:t>
              </a:r>
              <a:r>
                <a:rPr lang="en-US" sz="1600" b="0" dirty="0">
                  <a:solidFill>
                    <a:schemeClr val="bg1"/>
                  </a:solidFill>
                </a:rPr>
                <a:t>. </a:t>
              </a:r>
              <a:r>
                <a:rPr lang="en-US" sz="1600" b="0" dirty="0" err="1">
                  <a:solidFill>
                    <a:schemeClr val="bg1"/>
                  </a:solidFill>
                </a:rPr>
                <a:t>Aliquam</a:t>
              </a:r>
              <a:r>
                <a:rPr lang="en-US" sz="1600" b="0" dirty="0">
                  <a:solidFill>
                    <a:schemeClr val="bg1"/>
                  </a:solidFill>
                </a:rPr>
                <a:t> et ex ante</a:t>
              </a:r>
              <a:r>
                <a:rPr lang="en-US" sz="1600" b="1" dirty="0">
                  <a:solidFill>
                    <a:schemeClr val="bg1"/>
                  </a:solidFill>
                </a:rPr>
                <a:t>.</a:t>
              </a:r>
              <a:endParaRPr lang="en-US" sz="1600" b="1" dirty="0">
                <a:solidFill>
                  <a:schemeClr val="bg1"/>
                </a:solidFill>
                <a:cs typeface="Lato Light"/>
              </a:endParaRPr>
            </a:p>
          </p:txBody>
        </p:sp>
      </p:grpSp>
    </p:spTree>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14:presetBounceEnd="64000">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14:bounceEnd="64000">
                                          <p:cBhvr additive="base">
                                            <p:cTn id="7" dur="1250" fill="hold"/>
                                            <p:tgtEl>
                                              <p:spTgt spid="13"/>
                                            </p:tgtEl>
                                            <p:attrNameLst>
                                              <p:attrName>ppt_x</p:attrName>
                                            </p:attrNameLst>
                                          </p:cBhvr>
                                          <p:tavLst>
                                            <p:tav tm="0">
                                              <p:val>
                                                <p:strVal val="#ppt_x"/>
                                              </p:val>
                                            </p:tav>
                                            <p:tav tm="100000">
                                              <p:val>
                                                <p:strVal val="#ppt_x"/>
                                              </p:val>
                                            </p:tav>
                                          </p:tavLst>
                                        </p:anim>
                                        <p:anim calcmode="lin" valueType="num" p14:bounceEnd="64000">
                                          <p:cBhvr additive="base">
                                            <p:cTn id="8" dur="1250" fill="hold"/>
                                            <p:tgtEl>
                                              <p:spTgt spid="1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14:presetBounceEnd="64000">
                                      <p:stCondLst>
                                        <p:cond delay="250"/>
                                      </p:stCondLst>
                                      <p:childTnLst>
                                        <p:set>
                                          <p:cBhvr>
                                            <p:cTn id="10" dur="1" fill="hold">
                                              <p:stCondLst>
                                                <p:cond delay="0"/>
                                              </p:stCondLst>
                                            </p:cTn>
                                            <p:tgtEl>
                                              <p:spTgt spid="20"/>
                                            </p:tgtEl>
                                            <p:attrNameLst>
                                              <p:attrName>style.visibility</p:attrName>
                                            </p:attrNameLst>
                                          </p:cBhvr>
                                          <p:to>
                                            <p:strVal val="visible"/>
                                          </p:to>
                                        </p:set>
                                        <p:anim calcmode="lin" valueType="num" p14:bounceEnd="64000">
                                          <p:cBhvr additive="base">
                                            <p:cTn id="11" dur="1250" fill="hold"/>
                                            <p:tgtEl>
                                              <p:spTgt spid="20"/>
                                            </p:tgtEl>
                                            <p:attrNameLst>
                                              <p:attrName>ppt_x</p:attrName>
                                            </p:attrNameLst>
                                          </p:cBhvr>
                                          <p:tavLst>
                                            <p:tav tm="0">
                                              <p:val>
                                                <p:strVal val="#ppt_x"/>
                                              </p:val>
                                            </p:tav>
                                            <p:tav tm="100000">
                                              <p:val>
                                                <p:strVal val="#ppt_x"/>
                                              </p:val>
                                            </p:tav>
                                          </p:tavLst>
                                        </p:anim>
                                        <p:anim calcmode="lin" valueType="num" p14:bounceEnd="64000">
                                          <p:cBhvr additive="base">
                                            <p:cTn id="12" dur="1250" fill="hold"/>
                                            <p:tgtEl>
                                              <p:spTgt spid="20"/>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14:presetBounceEnd="64000">
                                      <p:stCondLst>
                                        <p:cond delay="500"/>
                                      </p:stCondLst>
                                      <p:childTnLst>
                                        <p:set>
                                          <p:cBhvr>
                                            <p:cTn id="14" dur="1" fill="hold">
                                              <p:stCondLst>
                                                <p:cond delay="0"/>
                                              </p:stCondLst>
                                            </p:cTn>
                                            <p:tgtEl>
                                              <p:spTgt spid="44"/>
                                            </p:tgtEl>
                                            <p:attrNameLst>
                                              <p:attrName>style.visibility</p:attrName>
                                            </p:attrNameLst>
                                          </p:cBhvr>
                                          <p:to>
                                            <p:strVal val="visible"/>
                                          </p:to>
                                        </p:set>
                                        <p:anim calcmode="lin" valueType="num" p14:bounceEnd="64000">
                                          <p:cBhvr additive="base">
                                            <p:cTn id="15" dur="1250" fill="hold"/>
                                            <p:tgtEl>
                                              <p:spTgt spid="44"/>
                                            </p:tgtEl>
                                            <p:attrNameLst>
                                              <p:attrName>ppt_x</p:attrName>
                                            </p:attrNameLst>
                                          </p:cBhvr>
                                          <p:tavLst>
                                            <p:tav tm="0">
                                              <p:val>
                                                <p:strVal val="#ppt_x"/>
                                              </p:val>
                                            </p:tav>
                                            <p:tav tm="100000">
                                              <p:val>
                                                <p:strVal val="#ppt_x"/>
                                              </p:val>
                                            </p:tav>
                                          </p:tavLst>
                                        </p:anim>
                                        <p:anim calcmode="lin" valueType="num" p14:bounceEnd="64000">
                                          <p:cBhvr additive="base">
                                            <p:cTn id="16" dur="1250" fill="hold"/>
                                            <p:tgtEl>
                                              <p:spTgt spid="44"/>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14:presetBounceEnd="64000">
                                      <p:stCondLst>
                                        <p:cond delay="750"/>
                                      </p:stCondLst>
                                      <p:childTnLst>
                                        <p:set>
                                          <p:cBhvr>
                                            <p:cTn id="18" dur="1" fill="hold">
                                              <p:stCondLst>
                                                <p:cond delay="0"/>
                                              </p:stCondLst>
                                            </p:cTn>
                                            <p:tgtEl>
                                              <p:spTgt spid="49"/>
                                            </p:tgtEl>
                                            <p:attrNameLst>
                                              <p:attrName>style.visibility</p:attrName>
                                            </p:attrNameLst>
                                          </p:cBhvr>
                                          <p:to>
                                            <p:strVal val="visible"/>
                                          </p:to>
                                        </p:set>
                                        <p:anim calcmode="lin" valueType="num" p14:bounceEnd="64000">
                                          <p:cBhvr additive="base">
                                            <p:cTn id="19" dur="1250" fill="hold"/>
                                            <p:tgtEl>
                                              <p:spTgt spid="49"/>
                                            </p:tgtEl>
                                            <p:attrNameLst>
                                              <p:attrName>ppt_x</p:attrName>
                                            </p:attrNameLst>
                                          </p:cBhvr>
                                          <p:tavLst>
                                            <p:tav tm="0">
                                              <p:val>
                                                <p:strVal val="#ppt_x"/>
                                              </p:val>
                                            </p:tav>
                                            <p:tav tm="100000">
                                              <p:val>
                                                <p:strVal val="#ppt_x"/>
                                              </p:val>
                                            </p:tav>
                                          </p:tavLst>
                                        </p:anim>
                                        <p:anim calcmode="lin" valueType="num" p14:bounceEnd="64000">
                                          <p:cBhvr additive="base">
                                            <p:cTn id="20" dur="1250" fill="hold"/>
                                            <p:tgtEl>
                                              <p:spTgt spid="49"/>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14:presetBounceEnd="64000">
                                      <p:stCondLst>
                                        <p:cond delay="1000"/>
                                      </p:stCondLst>
                                      <p:childTnLst>
                                        <p:set>
                                          <p:cBhvr>
                                            <p:cTn id="22" dur="1" fill="hold">
                                              <p:stCondLst>
                                                <p:cond delay="0"/>
                                              </p:stCondLst>
                                            </p:cTn>
                                            <p:tgtEl>
                                              <p:spTgt spid="57"/>
                                            </p:tgtEl>
                                            <p:attrNameLst>
                                              <p:attrName>style.visibility</p:attrName>
                                            </p:attrNameLst>
                                          </p:cBhvr>
                                          <p:to>
                                            <p:strVal val="visible"/>
                                          </p:to>
                                        </p:set>
                                        <p:anim calcmode="lin" valueType="num" p14:bounceEnd="64000">
                                          <p:cBhvr additive="base">
                                            <p:cTn id="23" dur="1250" fill="hold"/>
                                            <p:tgtEl>
                                              <p:spTgt spid="57"/>
                                            </p:tgtEl>
                                            <p:attrNameLst>
                                              <p:attrName>ppt_x</p:attrName>
                                            </p:attrNameLst>
                                          </p:cBhvr>
                                          <p:tavLst>
                                            <p:tav tm="0">
                                              <p:val>
                                                <p:strVal val="#ppt_x"/>
                                              </p:val>
                                            </p:tav>
                                            <p:tav tm="100000">
                                              <p:val>
                                                <p:strVal val="#ppt_x"/>
                                              </p:val>
                                            </p:tav>
                                          </p:tavLst>
                                        </p:anim>
                                        <p:anim calcmode="lin" valueType="num" p14:bounceEnd="64000">
                                          <p:cBhvr additive="base">
                                            <p:cTn id="24" dur="1250" fill="hold"/>
                                            <p:tgtEl>
                                              <p:spTgt spid="57"/>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14:presetBounceEnd="64000">
                                      <p:stCondLst>
                                        <p:cond delay="1250"/>
                                      </p:stCondLst>
                                      <p:childTnLst>
                                        <p:set>
                                          <p:cBhvr>
                                            <p:cTn id="26" dur="1" fill="hold">
                                              <p:stCondLst>
                                                <p:cond delay="0"/>
                                              </p:stCondLst>
                                            </p:cTn>
                                            <p:tgtEl>
                                              <p:spTgt spid="62"/>
                                            </p:tgtEl>
                                            <p:attrNameLst>
                                              <p:attrName>style.visibility</p:attrName>
                                            </p:attrNameLst>
                                          </p:cBhvr>
                                          <p:to>
                                            <p:strVal val="visible"/>
                                          </p:to>
                                        </p:set>
                                        <p:anim calcmode="lin" valueType="num" p14:bounceEnd="64000">
                                          <p:cBhvr additive="base">
                                            <p:cTn id="27" dur="1250" fill="hold"/>
                                            <p:tgtEl>
                                              <p:spTgt spid="62"/>
                                            </p:tgtEl>
                                            <p:attrNameLst>
                                              <p:attrName>ppt_x</p:attrName>
                                            </p:attrNameLst>
                                          </p:cBhvr>
                                          <p:tavLst>
                                            <p:tav tm="0">
                                              <p:val>
                                                <p:strVal val="#ppt_x"/>
                                              </p:val>
                                            </p:tav>
                                            <p:tav tm="100000">
                                              <p:val>
                                                <p:strVal val="#ppt_x"/>
                                              </p:val>
                                            </p:tav>
                                          </p:tavLst>
                                        </p:anim>
                                        <p:anim calcmode="lin" valueType="num" p14:bounceEnd="64000">
                                          <p:cBhvr additive="base">
                                            <p:cTn id="28" dur="1250" fill="hold"/>
                                            <p:tgtEl>
                                              <p:spTgt spid="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1250" fill="hold"/>
                                            <p:tgtEl>
                                              <p:spTgt spid="13"/>
                                            </p:tgtEl>
                                            <p:attrNameLst>
                                              <p:attrName>ppt_x</p:attrName>
                                            </p:attrNameLst>
                                          </p:cBhvr>
                                          <p:tavLst>
                                            <p:tav tm="0">
                                              <p:val>
                                                <p:strVal val="#ppt_x"/>
                                              </p:val>
                                            </p:tav>
                                            <p:tav tm="100000">
                                              <p:val>
                                                <p:strVal val="#ppt_x"/>
                                              </p:val>
                                            </p:tav>
                                          </p:tavLst>
                                        </p:anim>
                                        <p:anim calcmode="lin" valueType="num">
                                          <p:cBhvr additive="base">
                                            <p:cTn id="8" dur="1250" fill="hold"/>
                                            <p:tgtEl>
                                              <p:spTgt spid="1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25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1250" fill="hold"/>
                                            <p:tgtEl>
                                              <p:spTgt spid="20"/>
                                            </p:tgtEl>
                                            <p:attrNameLst>
                                              <p:attrName>ppt_x</p:attrName>
                                            </p:attrNameLst>
                                          </p:cBhvr>
                                          <p:tavLst>
                                            <p:tav tm="0">
                                              <p:val>
                                                <p:strVal val="#ppt_x"/>
                                              </p:val>
                                            </p:tav>
                                            <p:tav tm="100000">
                                              <p:val>
                                                <p:strVal val="#ppt_x"/>
                                              </p:val>
                                            </p:tav>
                                          </p:tavLst>
                                        </p:anim>
                                        <p:anim calcmode="lin" valueType="num">
                                          <p:cBhvr additive="base">
                                            <p:cTn id="12" dur="1250" fill="hold"/>
                                            <p:tgtEl>
                                              <p:spTgt spid="20"/>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500"/>
                                      </p:stCondLst>
                                      <p:childTnLst>
                                        <p:set>
                                          <p:cBhvr>
                                            <p:cTn id="14" dur="1" fill="hold">
                                              <p:stCondLst>
                                                <p:cond delay="0"/>
                                              </p:stCondLst>
                                            </p:cTn>
                                            <p:tgtEl>
                                              <p:spTgt spid="44"/>
                                            </p:tgtEl>
                                            <p:attrNameLst>
                                              <p:attrName>style.visibility</p:attrName>
                                            </p:attrNameLst>
                                          </p:cBhvr>
                                          <p:to>
                                            <p:strVal val="visible"/>
                                          </p:to>
                                        </p:set>
                                        <p:anim calcmode="lin" valueType="num">
                                          <p:cBhvr additive="base">
                                            <p:cTn id="15" dur="1250" fill="hold"/>
                                            <p:tgtEl>
                                              <p:spTgt spid="44"/>
                                            </p:tgtEl>
                                            <p:attrNameLst>
                                              <p:attrName>ppt_x</p:attrName>
                                            </p:attrNameLst>
                                          </p:cBhvr>
                                          <p:tavLst>
                                            <p:tav tm="0">
                                              <p:val>
                                                <p:strVal val="#ppt_x"/>
                                              </p:val>
                                            </p:tav>
                                            <p:tav tm="100000">
                                              <p:val>
                                                <p:strVal val="#ppt_x"/>
                                              </p:val>
                                            </p:tav>
                                          </p:tavLst>
                                        </p:anim>
                                        <p:anim calcmode="lin" valueType="num">
                                          <p:cBhvr additive="base">
                                            <p:cTn id="16" dur="1250" fill="hold"/>
                                            <p:tgtEl>
                                              <p:spTgt spid="44"/>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750"/>
                                      </p:stCondLst>
                                      <p:childTnLst>
                                        <p:set>
                                          <p:cBhvr>
                                            <p:cTn id="18" dur="1" fill="hold">
                                              <p:stCondLst>
                                                <p:cond delay="0"/>
                                              </p:stCondLst>
                                            </p:cTn>
                                            <p:tgtEl>
                                              <p:spTgt spid="49"/>
                                            </p:tgtEl>
                                            <p:attrNameLst>
                                              <p:attrName>style.visibility</p:attrName>
                                            </p:attrNameLst>
                                          </p:cBhvr>
                                          <p:to>
                                            <p:strVal val="visible"/>
                                          </p:to>
                                        </p:set>
                                        <p:anim calcmode="lin" valueType="num">
                                          <p:cBhvr additive="base">
                                            <p:cTn id="19" dur="1250" fill="hold"/>
                                            <p:tgtEl>
                                              <p:spTgt spid="49"/>
                                            </p:tgtEl>
                                            <p:attrNameLst>
                                              <p:attrName>ppt_x</p:attrName>
                                            </p:attrNameLst>
                                          </p:cBhvr>
                                          <p:tavLst>
                                            <p:tav tm="0">
                                              <p:val>
                                                <p:strVal val="#ppt_x"/>
                                              </p:val>
                                            </p:tav>
                                            <p:tav tm="100000">
                                              <p:val>
                                                <p:strVal val="#ppt_x"/>
                                              </p:val>
                                            </p:tav>
                                          </p:tavLst>
                                        </p:anim>
                                        <p:anim calcmode="lin" valueType="num">
                                          <p:cBhvr additive="base">
                                            <p:cTn id="20" dur="1250" fill="hold"/>
                                            <p:tgtEl>
                                              <p:spTgt spid="49"/>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1000"/>
                                      </p:stCondLst>
                                      <p:childTnLst>
                                        <p:set>
                                          <p:cBhvr>
                                            <p:cTn id="22" dur="1" fill="hold">
                                              <p:stCondLst>
                                                <p:cond delay="0"/>
                                              </p:stCondLst>
                                            </p:cTn>
                                            <p:tgtEl>
                                              <p:spTgt spid="57"/>
                                            </p:tgtEl>
                                            <p:attrNameLst>
                                              <p:attrName>style.visibility</p:attrName>
                                            </p:attrNameLst>
                                          </p:cBhvr>
                                          <p:to>
                                            <p:strVal val="visible"/>
                                          </p:to>
                                        </p:set>
                                        <p:anim calcmode="lin" valueType="num">
                                          <p:cBhvr additive="base">
                                            <p:cTn id="23" dur="1250" fill="hold"/>
                                            <p:tgtEl>
                                              <p:spTgt spid="57"/>
                                            </p:tgtEl>
                                            <p:attrNameLst>
                                              <p:attrName>ppt_x</p:attrName>
                                            </p:attrNameLst>
                                          </p:cBhvr>
                                          <p:tavLst>
                                            <p:tav tm="0">
                                              <p:val>
                                                <p:strVal val="#ppt_x"/>
                                              </p:val>
                                            </p:tav>
                                            <p:tav tm="100000">
                                              <p:val>
                                                <p:strVal val="#ppt_x"/>
                                              </p:val>
                                            </p:tav>
                                          </p:tavLst>
                                        </p:anim>
                                        <p:anim calcmode="lin" valueType="num">
                                          <p:cBhvr additive="base">
                                            <p:cTn id="24" dur="1250" fill="hold"/>
                                            <p:tgtEl>
                                              <p:spTgt spid="57"/>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1250"/>
                                      </p:stCondLst>
                                      <p:childTnLst>
                                        <p:set>
                                          <p:cBhvr>
                                            <p:cTn id="26" dur="1" fill="hold">
                                              <p:stCondLst>
                                                <p:cond delay="0"/>
                                              </p:stCondLst>
                                            </p:cTn>
                                            <p:tgtEl>
                                              <p:spTgt spid="62"/>
                                            </p:tgtEl>
                                            <p:attrNameLst>
                                              <p:attrName>style.visibility</p:attrName>
                                            </p:attrNameLst>
                                          </p:cBhvr>
                                          <p:to>
                                            <p:strVal val="visible"/>
                                          </p:to>
                                        </p:set>
                                        <p:anim calcmode="lin" valueType="num">
                                          <p:cBhvr additive="base">
                                            <p:cTn id="27" dur="1250" fill="hold"/>
                                            <p:tgtEl>
                                              <p:spTgt spid="62"/>
                                            </p:tgtEl>
                                            <p:attrNameLst>
                                              <p:attrName>ppt_x</p:attrName>
                                            </p:attrNameLst>
                                          </p:cBhvr>
                                          <p:tavLst>
                                            <p:tav tm="0">
                                              <p:val>
                                                <p:strVal val="#ppt_x"/>
                                              </p:val>
                                            </p:tav>
                                            <p:tav tm="100000">
                                              <p:val>
                                                <p:strVal val="#ppt_x"/>
                                              </p:val>
                                            </p:tav>
                                          </p:tavLst>
                                        </p:anim>
                                        <p:anim calcmode="lin" valueType="num">
                                          <p:cBhvr additive="base">
                                            <p:cTn id="28" dur="1250" fill="hold"/>
                                            <p:tgtEl>
                                              <p:spTgt spid="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Steps">
    <p:spTree>
      <p:nvGrpSpPr>
        <p:cNvPr id="1" name=""/>
        <p:cNvGrpSpPr/>
        <p:nvPr/>
      </p:nvGrpSpPr>
      <p:grpSpPr>
        <a:xfrm>
          <a:off x="0" y="0"/>
          <a:ext cx="0" cy="0"/>
          <a:chOff x="0" y="0"/>
          <a:chExt cx="0" cy="0"/>
        </a:xfrm>
      </p:grpSpPr>
      <p:sp>
        <p:nvSpPr>
          <p:cNvPr id="12" name="Rectangle 11"/>
          <p:cNvSpPr/>
          <p:nvPr userDrawn="1"/>
        </p:nvSpPr>
        <p:spPr>
          <a:xfrm>
            <a:off x="914401" y="457201"/>
            <a:ext cx="4889499" cy="5126142"/>
          </a:xfrm>
          <a:prstGeom prst="rect">
            <a:avLst/>
          </a:prstGeom>
          <a:solidFill>
            <a:schemeClr val="tx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914400" y="5140618"/>
            <a:ext cx="4889500" cy="44272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Step 1</a:t>
            </a:r>
          </a:p>
        </p:txBody>
      </p:sp>
      <p:sp>
        <p:nvSpPr>
          <p:cNvPr id="15" name="Rectangle 14"/>
          <p:cNvSpPr/>
          <p:nvPr userDrawn="1"/>
        </p:nvSpPr>
        <p:spPr>
          <a:xfrm>
            <a:off x="6388100" y="457201"/>
            <a:ext cx="4889500" cy="5126142"/>
          </a:xfrm>
          <a:prstGeom prst="rect">
            <a:avLst/>
          </a:prstGeom>
          <a:solidFill>
            <a:schemeClr val="tx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6388099" y="5140618"/>
            <a:ext cx="4893343" cy="44272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Step 2</a:t>
            </a:r>
          </a:p>
        </p:txBody>
      </p:sp>
      <p:sp>
        <p:nvSpPr>
          <p:cNvPr id="21" name="TextBox 20"/>
          <p:cNvSpPr txBox="1"/>
          <p:nvPr userDrawn="1"/>
        </p:nvSpPr>
        <p:spPr>
          <a:xfrm>
            <a:off x="1214011" y="2952229"/>
            <a:ext cx="4361289" cy="1938992"/>
          </a:xfrm>
          <a:prstGeom prst="rect">
            <a:avLst/>
          </a:prstGeom>
          <a:noFill/>
        </p:spPr>
        <p:txBody>
          <a:bodyPr wrap="square" lIns="0" rIns="0" rtlCol="0">
            <a:spAutoFit/>
          </a:bodyPr>
          <a:lstStyle/>
          <a:p>
            <a:pPr>
              <a:lnSpc>
                <a:spcPct val="150000"/>
              </a:lnSpc>
            </a:pPr>
            <a:r>
              <a:rPr lang="en-US" sz="1600" b="0" i="0" kern="1200" dirty="0">
                <a:solidFill>
                  <a:schemeClr val="bg1"/>
                </a:solidFill>
                <a:effectLst/>
                <a:latin typeface="+mn-lt"/>
                <a:ea typeface="+mn-ea"/>
                <a:cs typeface="+mn-cs"/>
              </a:rPr>
              <a:t>Lorem ipsum dolor sit </a:t>
            </a:r>
            <a:r>
              <a:rPr lang="en-US" sz="1600" b="0" i="0" kern="1200" dirty="0" err="1">
                <a:solidFill>
                  <a:schemeClr val="bg1"/>
                </a:solidFill>
                <a:effectLst/>
                <a:latin typeface="+mn-lt"/>
                <a:ea typeface="+mn-ea"/>
                <a:cs typeface="+mn-cs"/>
              </a:rPr>
              <a:t>amet</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consectetur</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adipiscing</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elit</a:t>
            </a:r>
            <a:r>
              <a:rPr lang="en-US" sz="1600" b="0" i="0" kern="1200" dirty="0">
                <a:solidFill>
                  <a:schemeClr val="bg1"/>
                </a:solidFill>
                <a:effectLst/>
                <a:latin typeface="+mn-lt"/>
                <a:ea typeface="+mn-ea"/>
                <a:cs typeface="+mn-cs"/>
              </a:rPr>
              <a:t>. In </a:t>
            </a:r>
            <a:r>
              <a:rPr lang="en-US" sz="1600" b="0" i="0" kern="1200" dirty="0" err="1">
                <a:solidFill>
                  <a:schemeClr val="bg1"/>
                </a:solidFill>
                <a:effectLst/>
                <a:latin typeface="+mn-lt"/>
                <a:ea typeface="+mn-ea"/>
                <a:cs typeface="+mn-cs"/>
              </a:rPr>
              <a:t>augue</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nibh</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porttitor</a:t>
            </a:r>
            <a:r>
              <a:rPr lang="en-US" sz="1600" b="0" i="0" kern="1200" dirty="0">
                <a:solidFill>
                  <a:schemeClr val="bg1"/>
                </a:solidFill>
                <a:effectLst/>
                <a:latin typeface="+mn-lt"/>
                <a:ea typeface="+mn-ea"/>
                <a:cs typeface="+mn-cs"/>
              </a:rPr>
              <a:t> non </a:t>
            </a:r>
            <a:r>
              <a:rPr lang="en-US" sz="1600" b="0" i="0" kern="1200" dirty="0" err="1">
                <a:solidFill>
                  <a:schemeClr val="bg1"/>
                </a:solidFill>
                <a:effectLst/>
                <a:latin typeface="+mn-lt"/>
                <a:ea typeface="+mn-ea"/>
                <a:cs typeface="+mn-cs"/>
              </a:rPr>
              <a:t>porttitor</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quis</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placerat</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quis</a:t>
            </a:r>
            <a:r>
              <a:rPr lang="en-US" sz="1600" b="0" i="0" kern="1200" dirty="0">
                <a:solidFill>
                  <a:schemeClr val="bg1"/>
                </a:solidFill>
                <a:effectLst/>
                <a:latin typeface="+mn-lt"/>
                <a:ea typeface="+mn-ea"/>
                <a:cs typeface="+mn-cs"/>
              </a:rPr>
              <a:t> sem. </a:t>
            </a:r>
            <a:r>
              <a:rPr lang="en-US" sz="1600" b="0" i="0" kern="1200" dirty="0" err="1">
                <a:solidFill>
                  <a:schemeClr val="bg1"/>
                </a:solidFill>
                <a:effectLst/>
                <a:latin typeface="+mn-lt"/>
                <a:ea typeface="+mn-ea"/>
                <a:cs typeface="+mn-cs"/>
              </a:rPr>
              <a:t>Proin</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nec</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turpis</a:t>
            </a:r>
            <a:r>
              <a:rPr lang="en-US" sz="1600" b="0" i="0" kern="1200" dirty="0">
                <a:solidFill>
                  <a:schemeClr val="bg1"/>
                </a:solidFill>
                <a:effectLst/>
                <a:latin typeface="+mn-lt"/>
                <a:ea typeface="+mn-ea"/>
                <a:cs typeface="+mn-cs"/>
              </a:rPr>
              <a:t> ipsum. Nunc dolor </a:t>
            </a:r>
            <a:r>
              <a:rPr lang="en-US" sz="1600" b="0" i="0" kern="1200" dirty="0" err="1">
                <a:solidFill>
                  <a:schemeClr val="bg1"/>
                </a:solidFill>
                <a:effectLst/>
                <a:latin typeface="+mn-lt"/>
                <a:ea typeface="+mn-ea"/>
                <a:cs typeface="+mn-cs"/>
              </a:rPr>
              <a:t>lectus</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iaculis</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eget</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consequat</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sed</a:t>
            </a:r>
            <a:r>
              <a:rPr lang="en-US" sz="1600" b="0" i="0" kern="1200" dirty="0">
                <a:solidFill>
                  <a:schemeClr val="bg1"/>
                </a:solidFill>
                <a:effectLst/>
                <a:latin typeface="+mn-lt"/>
                <a:ea typeface="+mn-ea"/>
                <a:cs typeface="+mn-cs"/>
              </a:rPr>
              <a:t>, maximus et </a:t>
            </a:r>
            <a:r>
              <a:rPr lang="en-US" sz="1600" b="0" i="0" kern="1200" dirty="0" err="1">
                <a:solidFill>
                  <a:schemeClr val="bg1"/>
                </a:solidFill>
                <a:effectLst/>
                <a:latin typeface="+mn-lt"/>
                <a:ea typeface="+mn-ea"/>
                <a:cs typeface="+mn-cs"/>
              </a:rPr>
              <a:t>enim</a:t>
            </a:r>
            <a:r>
              <a:rPr lang="en-US" sz="1600" b="0" i="0" kern="1200" dirty="0">
                <a:solidFill>
                  <a:schemeClr val="bg1"/>
                </a:solidFill>
                <a:effectLst/>
                <a:latin typeface="+mn-lt"/>
                <a:ea typeface="+mn-ea"/>
                <a:cs typeface="+mn-cs"/>
              </a:rPr>
              <a:t>.</a:t>
            </a:r>
            <a:endParaRPr lang="en-US" sz="1400"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endParaRPr>
          </a:p>
        </p:txBody>
      </p:sp>
      <p:sp>
        <p:nvSpPr>
          <p:cNvPr id="24" name="TextBox 23"/>
          <p:cNvSpPr txBox="1"/>
          <p:nvPr userDrawn="1"/>
        </p:nvSpPr>
        <p:spPr>
          <a:xfrm>
            <a:off x="6578600" y="2952228"/>
            <a:ext cx="4559300" cy="1938992"/>
          </a:xfrm>
          <a:prstGeom prst="rect">
            <a:avLst/>
          </a:prstGeom>
          <a:noFill/>
        </p:spPr>
        <p:txBody>
          <a:bodyPr wrap="square" lIns="0" rIns="0" rtlCol="0">
            <a:spAutoFit/>
          </a:bodyPr>
          <a:lstStyle/>
          <a:p>
            <a:pPr>
              <a:lnSpc>
                <a:spcPct val="150000"/>
              </a:lnSpc>
            </a:pPr>
            <a:r>
              <a:rPr lang="en-US" sz="1600" b="0" i="0" kern="1200" dirty="0">
                <a:solidFill>
                  <a:schemeClr val="bg1"/>
                </a:solidFill>
                <a:effectLst/>
                <a:latin typeface="+mn-lt"/>
                <a:ea typeface="+mn-ea"/>
                <a:cs typeface="+mn-cs"/>
              </a:rPr>
              <a:t>Lorem ipsum dolor sit </a:t>
            </a:r>
            <a:r>
              <a:rPr lang="en-US" sz="1600" b="0" i="0" kern="1200" dirty="0" err="1">
                <a:solidFill>
                  <a:schemeClr val="bg1"/>
                </a:solidFill>
                <a:effectLst/>
                <a:latin typeface="+mn-lt"/>
                <a:ea typeface="+mn-ea"/>
                <a:cs typeface="+mn-cs"/>
              </a:rPr>
              <a:t>amet</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consectetur</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adipiscing</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elit</a:t>
            </a:r>
            <a:r>
              <a:rPr lang="en-US" sz="1600" b="0" i="0" kern="1200" dirty="0">
                <a:solidFill>
                  <a:schemeClr val="bg1"/>
                </a:solidFill>
                <a:effectLst/>
                <a:latin typeface="+mn-lt"/>
                <a:ea typeface="+mn-ea"/>
                <a:cs typeface="+mn-cs"/>
              </a:rPr>
              <a:t>. In </a:t>
            </a:r>
            <a:r>
              <a:rPr lang="en-US" sz="1600" b="0" i="0" kern="1200" dirty="0" err="1">
                <a:solidFill>
                  <a:schemeClr val="bg1"/>
                </a:solidFill>
                <a:effectLst/>
                <a:latin typeface="+mn-lt"/>
                <a:ea typeface="+mn-ea"/>
                <a:cs typeface="+mn-cs"/>
              </a:rPr>
              <a:t>augue</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nibh</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porttitor</a:t>
            </a:r>
            <a:r>
              <a:rPr lang="en-US" sz="1600" b="0" i="0" kern="1200" dirty="0">
                <a:solidFill>
                  <a:schemeClr val="bg1"/>
                </a:solidFill>
                <a:effectLst/>
                <a:latin typeface="+mn-lt"/>
                <a:ea typeface="+mn-ea"/>
                <a:cs typeface="+mn-cs"/>
              </a:rPr>
              <a:t> non </a:t>
            </a:r>
            <a:r>
              <a:rPr lang="en-US" sz="1600" b="0" i="0" kern="1200" dirty="0" err="1">
                <a:solidFill>
                  <a:schemeClr val="bg1"/>
                </a:solidFill>
                <a:effectLst/>
                <a:latin typeface="+mn-lt"/>
                <a:ea typeface="+mn-ea"/>
                <a:cs typeface="+mn-cs"/>
              </a:rPr>
              <a:t>porttitor</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quis</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placerat</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quis</a:t>
            </a:r>
            <a:r>
              <a:rPr lang="en-US" sz="1600" b="0" i="0" kern="1200" dirty="0">
                <a:solidFill>
                  <a:schemeClr val="bg1"/>
                </a:solidFill>
                <a:effectLst/>
                <a:latin typeface="+mn-lt"/>
                <a:ea typeface="+mn-ea"/>
                <a:cs typeface="+mn-cs"/>
              </a:rPr>
              <a:t> sem. </a:t>
            </a:r>
            <a:r>
              <a:rPr lang="en-US" sz="1600" b="0" i="0" kern="1200" dirty="0" err="1">
                <a:solidFill>
                  <a:schemeClr val="bg1"/>
                </a:solidFill>
                <a:effectLst/>
                <a:latin typeface="+mn-lt"/>
                <a:ea typeface="+mn-ea"/>
                <a:cs typeface="+mn-cs"/>
              </a:rPr>
              <a:t>Proin</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nec</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turpis</a:t>
            </a:r>
            <a:r>
              <a:rPr lang="en-US" sz="1600" b="0" i="0" kern="1200" dirty="0">
                <a:solidFill>
                  <a:schemeClr val="bg1"/>
                </a:solidFill>
                <a:effectLst/>
                <a:latin typeface="+mn-lt"/>
                <a:ea typeface="+mn-ea"/>
                <a:cs typeface="+mn-cs"/>
              </a:rPr>
              <a:t> ipsum. Nunc dolor </a:t>
            </a:r>
            <a:r>
              <a:rPr lang="en-US" sz="1600" b="0" i="0" kern="1200" dirty="0" err="1">
                <a:solidFill>
                  <a:schemeClr val="bg1"/>
                </a:solidFill>
                <a:effectLst/>
                <a:latin typeface="+mn-lt"/>
                <a:ea typeface="+mn-ea"/>
                <a:cs typeface="+mn-cs"/>
              </a:rPr>
              <a:t>lectus</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iaculis</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eget</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consequat</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sed</a:t>
            </a:r>
            <a:r>
              <a:rPr lang="en-US" sz="1600" b="0" i="0" kern="1200" dirty="0">
                <a:solidFill>
                  <a:schemeClr val="bg1"/>
                </a:solidFill>
                <a:effectLst/>
                <a:latin typeface="+mn-lt"/>
                <a:ea typeface="+mn-ea"/>
                <a:cs typeface="+mn-cs"/>
              </a:rPr>
              <a:t>, maximus et </a:t>
            </a:r>
            <a:r>
              <a:rPr lang="en-US" sz="1600" b="0" i="0" kern="1200" dirty="0" err="1">
                <a:solidFill>
                  <a:schemeClr val="bg1"/>
                </a:solidFill>
                <a:effectLst/>
                <a:latin typeface="+mn-lt"/>
                <a:ea typeface="+mn-ea"/>
                <a:cs typeface="+mn-cs"/>
              </a:rPr>
              <a:t>enim</a:t>
            </a:r>
            <a:r>
              <a:rPr lang="en-US" sz="1600" b="0" i="0" kern="1200" dirty="0">
                <a:solidFill>
                  <a:schemeClr val="bg1"/>
                </a:solidFill>
                <a:effectLst/>
                <a:latin typeface="+mn-lt"/>
                <a:ea typeface="+mn-ea"/>
                <a:cs typeface="+mn-cs"/>
              </a:rPr>
              <a:t>.</a:t>
            </a:r>
            <a:endParaRPr lang="en-US" sz="1400"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endParaRPr>
          </a:p>
        </p:txBody>
      </p:sp>
      <p:sp>
        <p:nvSpPr>
          <p:cNvPr id="25" name="TextBox 24"/>
          <p:cNvSpPr txBox="1"/>
          <p:nvPr userDrawn="1"/>
        </p:nvSpPr>
        <p:spPr>
          <a:xfrm>
            <a:off x="6451600" y="2437870"/>
            <a:ext cx="1587499" cy="420693"/>
          </a:xfrm>
          <a:prstGeom prst="rect">
            <a:avLst/>
          </a:prstGeom>
          <a:noFill/>
        </p:spPr>
        <p:txBody>
          <a:bodyPr wrap="square" rtlCol="0">
            <a:spAutoFit/>
          </a:bodyPr>
          <a:lstStyle/>
          <a:p>
            <a:pPr>
              <a:lnSpc>
                <a:spcPts val="2200"/>
              </a:lnSpc>
            </a:pPr>
            <a:r>
              <a:rPr lang="en-US" sz="4000" dirty="0">
                <a:solidFill>
                  <a:schemeClr val="bg1"/>
                </a:solidFill>
              </a:rPr>
              <a:t>Title</a:t>
            </a:r>
          </a:p>
        </p:txBody>
      </p:sp>
      <p:sp>
        <p:nvSpPr>
          <p:cNvPr id="37" name="TextBox 36"/>
          <p:cNvSpPr txBox="1"/>
          <p:nvPr userDrawn="1"/>
        </p:nvSpPr>
        <p:spPr>
          <a:xfrm>
            <a:off x="1135168" y="2367802"/>
            <a:ext cx="1587499" cy="420693"/>
          </a:xfrm>
          <a:prstGeom prst="rect">
            <a:avLst/>
          </a:prstGeom>
          <a:noFill/>
        </p:spPr>
        <p:txBody>
          <a:bodyPr wrap="square" rtlCol="0">
            <a:spAutoFit/>
          </a:bodyPr>
          <a:lstStyle/>
          <a:p>
            <a:pPr>
              <a:lnSpc>
                <a:spcPts val="2200"/>
              </a:lnSpc>
            </a:pPr>
            <a:r>
              <a:rPr lang="en-US" sz="4000" dirty="0">
                <a:solidFill>
                  <a:schemeClr val="accent1"/>
                </a:solidFill>
              </a:rPr>
              <a:t>Title</a:t>
            </a:r>
          </a:p>
        </p:txBody>
      </p:sp>
    </p:spTree>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14:presetBounceEnd="50000">
                                      <p:stCondLst>
                                        <p:cond delay="500"/>
                                      </p:stCondLst>
                                      <p:childTnLst>
                                        <p:set>
                                          <p:cBhvr>
                                            <p:cTn id="6" dur="1" fill="hold">
                                              <p:stCondLst>
                                                <p:cond delay="0"/>
                                              </p:stCondLst>
                                            </p:cTn>
                                            <p:tgtEl>
                                              <p:spTgt spid="21"/>
                                            </p:tgtEl>
                                            <p:attrNameLst>
                                              <p:attrName>style.visibility</p:attrName>
                                            </p:attrNameLst>
                                          </p:cBhvr>
                                          <p:to>
                                            <p:strVal val="visible"/>
                                          </p:to>
                                        </p:set>
                                        <p:anim calcmode="lin" valueType="num" p14:bounceEnd="50000">
                                          <p:cBhvr additive="base">
                                            <p:cTn id="7" dur="1250" fill="hold"/>
                                            <p:tgtEl>
                                              <p:spTgt spid="21"/>
                                            </p:tgtEl>
                                            <p:attrNameLst>
                                              <p:attrName>ppt_x</p:attrName>
                                            </p:attrNameLst>
                                          </p:cBhvr>
                                          <p:tavLst>
                                            <p:tav tm="0">
                                              <p:val>
                                                <p:strVal val="#ppt_x"/>
                                              </p:val>
                                            </p:tav>
                                            <p:tav tm="100000">
                                              <p:val>
                                                <p:strVal val="#ppt_x"/>
                                              </p:val>
                                            </p:tav>
                                          </p:tavLst>
                                        </p:anim>
                                        <p:anim calcmode="lin" valueType="num" p14:bounceEnd="50000">
                                          <p:cBhvr additive="base">
                                            <p:cTn id="8" dur="1250" fill="hold"/>
                                            <p:tgtEl>
                                              <p:spTgt spid="2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14:presetBounceEnd="50000">
                                      <p:stCondLst>
                                        <p:cond delay="500"/>
                                      </p:stCondLst>
                                      <p:childTnLst>
                                        <p:set>
                                          <p:cBhvr>
                                            <p:cTn id="10" dur="1" fill="hold">
                                              <p:stCondLst>
                                                <p:cond delay="0"/>
                                              </p:stCondLst>
                                            </p:cTn>
                                            <p:tgtEl>
                                              <p:spTgt spid="24"/>
                                            </p:tgtEl>
                                            <p:attrNameLst>
                                              <p:attrName>style.visibility</p:attrName>
                                            </p:attrNameLst>
                                          </p:cBhvr>
                                          <p:to>
                                            <p:strVal val="visible"/>
                                          </p:to>
                                        </p:set>
                                        <p:anim calcmode="lin" valueType="num" p14:bounceEnd="50000">
                                          <p:cBhvr additive="base">
                                            <p:cTn id="11" dur="1250" fill="hold"/>
                                            <p:tgtEl>
                                              <p:spTgt spid="24"/>
                                            </p:tgtEl>
                                            <p:attrNameLst>
                                              <p:attrName>ppt_x</p:attrName>
                                            </p:attrNameLst>
                                          </p:cBhvr>
                                          <p:tavLst>
                                            <p:tav tm="0">
                                              <p:val>
                                                <p:strVal val="#ppt_x"/>
                                              </p:val>
                                            </p:tav>
                                            <p:tav tm="100000">
                                              <p:val>
                                                <p:strVal val="#ppt_x"/>
                                              </p:val>
                                            </p:tav>
                                          </p:tavLst>
                                        </p:anim>
                                        <p:anim calcmode="lin" valueType="num" p14:bounceEnd="50000">
                                          <p:cBhvr additive="base">
                                            <p:cTn id="12" dur="125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4"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50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1250" fill="hold"/>
                                            <p:tgtEl>
                                              <p:spTgt spid="21"/>
                                            </p:tgtEl>
                                            <p:attrNameLst>
                                              <p:attrName>ppt_x</p:attrName>
                                            </p:attrNameLst>
                                          </p:cBhvr>
                                          <p:tavLst>
                                            <p:tav tm="0">
                                              <p:val>
                                                <p:strVal val="#ppt_x"/>
                                              </p:val>
                                            </p:tav>
                                            <p:tav tm="100000">
                                              <p:val>
                                                <p:strVal val="#ppt_x"/>
                                              </p:val>
                                            </p:tav>
                                          </p:tavLst>
                                        </p:anim>
                                        <p:anim calcmode="lin" valueType="num">
                                          <p:cBhvr additive="base">
                                            <p:cTn id="8" dur="1250" fill="hold"/>
                                            <p:tgtEl>
                                              <p:spTgt spid="2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50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1250" fill="hold"/>
                                            <p:tgtEl>
                                              <p:spTgt spid="24"/>
                                            </p:tgtEl>
                                            <p:attrNameLst>
                                              <p:attrName>ppt_x</p:attrName>
                                            </p:attrNameLst>
                                          </p:cBhvr>
                                          <p:tavLst>
                                            <p:tav tm="0">
                                              <p:val>
                                                <p:strVal val="#ppt_x"/>
                                              </p:val>
                                            </p:tav>
                                            <p:tav tm="100000">
                                              <p:val>
                                                <p:strVal val="#ppt_x"/>
                                              </p:val>
                                            </p:tav>
                                          </p:tavLst>
                                        </p:anim>
                                        <p:anim calcmode="lin" valueType="num">
                                          <p:cBhvr additive="base">
                                            <p:cTn id="12" dur="125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4" grpId="0"/>
        </p:bldLst>
      </p:timing>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Photos">
    <p:bg>
      <p:bgPr>
        <a:solidFill>
          <a:schemeClr val="tx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381000" y="473357"/>
            <a:ext cx="7172656" cy="898243"/>
          </a:xfrm>
        </p:spPr>
        <p:txBody>
          <a:bodyPr/>
          <a:lstStyle/>
          <a:p>
            <a:r>
              <a:rPr lang="en-US" dirty="0"/>
              <a:t>Title</a:t>
            </a:r>
          </a:p>
        </p:txBody>
      </p:sp>
      <p:sp>
        <p:nvSpPr>
          <p:cNvPr id="13" name="Picture Placeholder 9"/>
          <p:cNvSpPr>
            <a:spLocks noGrp="1"/>
          </p:cNvSpPr>
          <p:nvPr>
            <p:ph type="pic" sz="quarter" idx="19" hasCustomPrompt="1"/>
          </p:nvPr>
        </p:nvSpPr>
        <p:spPr>
          <a:xfrm>
            <a:off x="7651378" y="0"/>
            <a:ext cx="4540622" cy="4518212"/>
          </a:xfrm>
          <a:pattFill prst="pct90">
            <a:fgClr>
              <a:schemeClr val="tx1"/>
            </a:fgClr>
            <a:bgClr>
              <a:schemeClr val="tx2">
                <a:lumMod val="50000"/>
              </a:schemeClr>
            </a:bgClr>
          </a:pattFill>
        </p:spPr>
        <p:txBody>
          <a:bodyPr/>
          <a:lstStyle/>
          <a:p>
            <a:r>
              <a:rPr lang="en-US" dirty="0"/>
              <a:t>Drop Photo Here</a:t>
            </a:r>
          </a:p>
        </p:txBody>
      </p:sp>
      <p:sp>
        <p:nvSpPr>
          <p:cNvPr id="15" name="Picture Placeholder 9"/>
          <p:cNvSpPr>
            <a:spLocks noGrp="1"/>
          </p:cNvSpPr>
          <p:nvPr>
            <p:ph type="pic" sz="quarter" idx="21" hasCustomPrompt="1"/>
          </p:nvPr>
        </p:nvSpPr>
        <p:spPr>
          <a:xfrm>
            <a:off x="7641546" y="4628072"/>
            <a:ext cx="2229010" cy="2229928"/>
          </a:xfrm>
          <a:pattFill prst="pct90">
            <a:fgClr>
              <a:schemeClr val="tx1"/>
            </a:fgClr>
            <a:bgClr>
              <a:schemeClr val="tx2">
                <a:lumMod val="50000"/>
              </a:schemeClr>
            </a:bgClr>
          </a:pattFill>
        </p:spPr>
        <p:txBody>
          <a:bodyPr/>
          <a:lstStyle/>
          <a:p>
            <a:r>
              <a:rPr lang="en-US" dirty="0"/>
              <a:t>Drop Photo Here</a:t>
            </a:r>
          </a:p>
        </p:txBody>
      </p:sp>
      <p:sp>
        <p:nvSpPr>
          <p:cNvPr id="16" name="Picture Placeholder 9"/>
          <p:cNvSpPr>
            <a:spLocks noGrp="1"/>
          </p:cNvSpPr>
          <p:nvPr>
            <p:ph type="pic" sz="quarter" idx="22" hasCustomPrompt="1"/>
          </p:nvPr>
        </p:nvSpPr>
        <p:spPr>
          <a:xfrm>
            <a:off x="9958446" y="4628072"/>
            <a:ext cx="2233554" cy="2229928"/>
          </a:xfrm>
          <a:pattFill prst="pct90">
            <a:fgClr>
              <a:schemeClr val="tx1"/>
            </a:fgClr>
            <a:bgClr>
              <a:schemeClr val="tx2">
                <a:lumMod val="50000"/>
              </a:schemeClr>
            </a:bgClr>
          </a:pattFill>
        </p:spPr>
        <p:txBody>
          <a:bodyPr/>
          <a:lstStyle/>
          <a:p>
            <a:r>
              <a:rPr lang="en-US" dirty="0"/>
              <a:t>Drop Photo Here</a:t>
            </a:r>
          </a:p>
        </p:txBody>
      </p:sp>
      <p:sp>
        <p:nvSpPr>
          <p:cNvPr id="19" name="Title 1"/>
          <p:cNvSpPr txBox="1">
            <a:spLocks/>
          </p:cNvSpPr>
          <p:nvPr userDrawn="1"/>
        </p:nvSpPr>
        <p:spPr>
          <a:xfrm>
            <a:off x="381000" y="1600200"/>
            <a:ext cx="6320118" cy="2400079"/>
          </a:xfrm>
          <a:prstGeom prst="rect">
            <a:avLst/>
          </a:prstGeom>
          <a:effectLst/>
        </p:spPr>
        <p:txBody>
          <a:bodyPr vert="horz" lIns="91440" tIns="45720" rIns="91440" bIns="45720" rtlCol="0" anchor="ctr">
            <a:noAutofit/>
          </a:bodyPr>
          <a:lstStyle>
            <a:lvl1pPr algn="l" defTabSz="457200" rtl="0" eaLnBrk="1" latinLnBrk="0" hangingPunct="1">
              <a:spcBef>
                <a:spcPct val="0"/>
              </a:spcBef>
              <a:buNone/>
              <a:defRPr sz="4000" kern="1200" cap="none">
                <a:ln w="3175" cmpd="sng">
                  <a:noFill/>
                </a:ln>
                <a:solidFill>
                  <a:schemeClr val="bg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50000"/>
              </a:lnSpc>
            </a:pPr>
            <a:r>
              <a:rPr lang="en-US" sz="1800" b="0" i="0" kern="1200" cap="none" dirty="0">
                <a:ln w="3175" cmpd="sng">
                  <a:noFill/>
                </a:ln>
                <a:solidFill>
                  <a:schemeClr val="bg1"/>
                </a:solidFill>
                <a:effectLst/>
                <a:latin typeface="+mj-lt"/>
                <a:ea typeface="+mj-ea"/>
                <a:cs typeface="+mj-cs"/>
              </a:rPr>
              <a:t>Lorem ipsum dolor sit </a:t>
            </a:r>
            <a:r>
              <a:rPr lang="en-US" sz="1800" b="0" i="0" kern="1200" cap="none" dirty="0" err="1">
                <a:ln w="3175" cmpd="sng">
                  <a:noFill/>
                </a:ln>
                <a:solidFill>
                  <a:schemeClr val="bg1"/>
                </a:solidFill>
                <a:effectLst/>
                <a:latin typeface="+mj-lt"/>
                <a:ea typeface="+mj-ea"/>
                <a:cs typeface="+mj-cs"/>
              </a:rPr>
              <a:t>amet</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consectetur</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adipiscing</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elit</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Cras</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quis</a:t>
            </a:r>
            <a:r>
              <a:rPr lang="en-US" sz="1800" b="0" i="0" kern="1200" cap="none" dirty="0">
                <a:ln w="3175" cmpd="sng">
                  <a:noFill/>
                </a:ln>
                <a:solidFill>
                  <a:schemeClr val="bg1"/>
                </a:solidFill>
                <a:effectLst/>
                <a:latin typeface="+mj-lt"/>
                <a:ea typeface="+mj-ea"/>
                <a:cs typeface="+mj-cs"/>
              </a:rPr>
              <a:t> libero a nisi semper tempus. </a:t>
            </a:r>
            <a:r>
              <a:rPr lang="en-US" sz="1800" b="0" i="0" kern="1200" cap="none" dirty="0" err="1">
                <a:ln w="3175" cmpd="sng">
                  <a:noFill/>
                </a:ln>
                <a:solidFill>
                  <a:schemeClr val="bg1"/>
                </a:solidFill>
                <a:effectLst/>
                <a:latin typeface="+mj-lt"/>
                <a:ea typeface="+mj-ea"/>
                <a:cs typeface="+mj-cs"/>
              </a:rPr>
              <a:t>Nullam</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mattis</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lectus</a:t>
            </a:r>
            <a:r>
              <a:rPr lang="en-US" sz="1800" b="0" i="0" kern="1200" cap="none" dirty="0">
                <a:ln w="3175" cmpd="sng">
                  <a:noFill/>
                </a:ln>
                <a:solidFill>
                  <a:schemeClr val="bg1"/>
                </a:solidFill>
                <a:effectLst/>
                <a:latin typeface="+mj-lt"/>
                <a:ea typeface="+mj-ea"/>
                <a:cs typeface="+mj-cs"/>
              </a:rPr>
              <a:t> lorem. </a:t>
            </a:r>
            <a:r>
              <a:rPr lang="en-US" sz="1800" b="0" i="0" kern="1200" cap="none" dirty="0" err="1">
                <a:ln w="3175" cmpd="sng">
                  <a:noFill/>
                </a:ln>
                <a:solidFill>
                  <a:schemeClr val="bg1"/>
                </a:solidFill>
                <a:effectLst/>
                <a:latin typeface="+mj-lt"/>
                <a:ea typeface="+mj-ea"/>
                <a:cs typeface="+mj-cs"/>
              </a:rPr>
              <a:t>Nulla</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facilisi</a:t>
            </a:r>
            <a:r>
              <a:rPr lang="en-US" sz="1800" b="0" i="0" kern="1200" cap="none" dirty="0">
                <a:ln w="3175" cmpd="sng">
                  <a:noFill/>
                </a:ln>
                <a:solidFill>
                  <a:schemeClr val="bg1"/>
                </a:solidFill>
                <a:effectLst/>
                <a:latin typeface="+mj-lt"/>
                <a:ea typeface="+mj-ea"/>
                <a:cs typeface="+mj-cs"/>
              </a:rPr>
              <a:t>. In </a:t>
            </a:r>
            <a:r>
              <a:rPr lang="en-US" sz="1800" b="0" i="0" kern="1200" cap="none" dirty="0" err="1">
                <a:ln w="3175" cmpd="sng">
                  <a:noFill/>
                </a:ln>
                <a:solidFill>
                  <a:schemeClr val="bg1"/>
                </a:solidFill>
                <a:effectLst/>
                <a:latin typeface="+mj-lt"/>
                <a:ea typeface="+mj-ea"/>
                <a:cs typeface="+mj-cs"/>
              </a:rPr>
              <a:t>dignissim</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nisl</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eget</a:t>
            </a:r>
            <a:r>
              <a:rPr lang="en-US" sz="1800" b="0" i="0" kern="1200" cap="none" dirty="0">
                <a:ln w="3175" cmpd="sng">
                  <a:noFill/>
                </a:ln>
                <a:solidFill>
                  <a:schemeClr val="bg1"/>
                </a:solidFill>
                <a:effectLst/>
                <a:latin typeface="+mj-lt"/>
                <a:ea typeface="+mj-ea"/>
                <a:cs typeface="+mj-cs"/>
              </a:rPr>
              <a:t> nisi </a:t>
            </a:r>
            <a:r>
              <a:rPr lang="en-US" sz="1800" b="0" i="0" kern="1200" cap="none" dirty="0" err="1">
                <a:ln w="3175" cmpd="sng">
                  <a:noFill/>
                </a:ln>
                <a:solidFill>
                  <a:schemeClr val="bg1"/>
                </a:solidFill>
                <a:effectLst/>
                <a:latin typeface="+mj-lt"/>
                <a:ea typeface="+mj-ea"/>
                <a:cs typeface="+mj-cs"/>
              </a:rPr>
              <a:t>ultrices</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ut</a:t>
            </a:r>
            <a:r>
              <a:rPr lang="en-US" sz="1800" b="0" i="0" kern="1200" cap="none" dirty="0">
                <a:ln w="3175" cmpd="sng">
                  <a:noFill/>
                </a:ln>
                <a:solidFill>
                  <a:schemeClr val="bg1"/>
                </a:solidFill>
                <a:effectLst/>
                <a:latin typeface="+mj-lt"/>
                <a:ea typeface="+mj-ea"/>
                <a:cs typeface="+mj-cs"/>
              </a:rPr>
              <a:t> pharetra </a:t>
            </a:r>
            <a:r>
              <a:rPr lang="en-US" sz="1800" b="0" i="0" kern="1200" cap="none" dirty="0" err="1">
                <a:ln w="3175" cmpd="sng">
                  <a:noFill/>
                </a:ln>
                <a:solidFill>
                  <a:schemeClr val="bg1"/>
                </a:solidFill>
                <a:effectLst/>
                <a:latin typeface="+mj-lt"/>
                <a:ea typeface="+mj-ea"/>
                <a:cs typeface="+mj-cs"/>
              </a:rPr>
              <a:t>nulla</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imperdiet</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Pellentesque</a:t>
            </a:r>
            <a:r>
              <a:rPr lang="en-US" sz="1800" b="0" i="0" kern="1200" cap="none" dirty="0">
                <a:ln w="3175" cmpd="sng">
                  <a:noFill/>
                </a:ln>
                <a:solidFill>
                  <a:schemeClr val="bg1"/>
                </a:solidFill>
                <a:effectLst/>
                <a:latin typeface="+mj-lt"/>
                <a:ea typeface="+mj-ea"/>
                <a:cs typeface="+mj-cs"/>
              </a:rPr>
              <a:t> lorem </a:t>
            </a:r>
            <a:r>
              <a:rPr lang="en-US" sz="1800" b="0" i="0" kern="1200" cap="none" dirty="0" err="1">
                <a:ln w="3175" cmpd="sng">
                  <a:noFill/>
                </a:ln>
                <a:solidFill>
                  <a:schemeClr val="bg1"/>
                </a:solidFill>
                <a:effectLst/>
                <a:latin typeface="+mj-lt"/>
                <a:ea typeface="+mj-ea"/>
                <a:cs typeface="+mj-cs"/>
              </a:rPr>
              <a:t>orci</a:t>
            </a:r>
            <a:r>
              <a:rPr lang="en-US" sz="1800" b="0" i="0" kern="1200" cap="none" dirty="0">
                <a:ln w="3175" cmpd="sng">
                  <a:noFill/>
                </a:ln>
                <a:solidFill>
                  <a:schemeClr val="bg1"/>
                </a:solidFill>
                <a:effectLst/>
                <a:latin typeface="+mj-lt"/>
                <a:ea typeface="+mj-ea"/>
                <a:cs typeface="+mj-cs"/>
              </a:rPr>
              <a:t>, dictum sit </a:t>
            </a:r>
            <a:r>
              <a:rPr lang="en-US" sz="1800" b="0" i="0" kern="1200" cap="none" dirty="0" err="1">
                <a:ln w="3175" cmpd="sng">
                  <a:noFill/>
                </a:ln>
                <a:solidFill>
                  <a:schemeClr val="bg1"/>
                </a:solidFill>
                <a:effectLst/>
                <a:latin typeface="+mj-lt"/>
                <a:ea typeface="+mj-ea"/>
                <a:cs typeface="+mj-cs"/>
              </a:rPr>
              <a:t>amet</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vehicula</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eu</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venenatis</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ut</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nunc</a:t>
            </a:r>
            <a:r>
              <a:rPr lang="en-US" sz="1800" b="0" i="0" kern="1200" cap="none" dirty="0">
                <a:ln w="3175" cmpd="sng">
                  <a:noFill/>
                </a:ln>
                <a:solidFill>
                  <a:schemeClr val="bg1"/>
                </a:solidFill>
                <a:effectLst/>
                <a:latin typeface="+mj-lt"/>
                <a:ea typeface="+mj-ea"/>
                <a:cs typeface="+mj-cs"/>
              </a:rPr>
              <a:t>. In </a:t>
            </a:r>
            <a:r>
              <a:rPr lang="en-US" sz="1800" b="0" i="0" kern="1200" cap="none" dirty="0" err="1">
                <a:ln w="3175" cmpd="sng">
                  <a:noFill/>
                </a:ln>
                <a:solidFill>
                  <a:schemeClr val="bg1"/>
                </a:solidFill>
                <a:effectLst/>
                <a:latin typeface="+mj-lt"/>
                <a:ea typeface="+mj-ea"/>
                <a:cs typeface="+mj-cs"/>
              </a:rPr>
              <a:t>laoreet</a:t>
            </a:r>
            <a:r>
              <a:rPr lang="en-US" sz="1800" b="0" i="0" kern="1200" cap="none" dirty="0">
                <a:ln w="3175" cmpd="sng">
                  <a:noFill/>
                </a:ln>
                <a:solidFill>
                  <a:schemeClr val="bg1"/>
                </a:solidFill>
                <a:effectLst/>
                <a:latin typeface="+mj-lt"/>
                <a:ea typeface="+mj-ea"/>
                <a:cs typeface="+mj-cs"/>
              </a:rPr>
              <a:t> ante ac </a:t>
            </a:r>
            <a:r>
              <a:rPr lang="en-US" sz="1800" b="0" i="0" kern="1200" cap="none" dirty="0" err="1">
                <a:ln w="3175" cmpd="sng">
                  <a:noFill/>
                </a:ln>
                <a:solidFill>
                  <a:schemeClr val="bg1"/>
                </a:solidFill>
                <a:effectLst/>
                <a:latin typeface="+mj-lt"/>
                <a:ea typeface="+mj-ea"/>
                <a:cs typeface="+mj-cs"/>
              </a:rPr>
              <a:t>consequat</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suscipit</a:t>
            </a:r>
            <a:r>
              <a:rPr lang="en-US" sz="1800" b="0" i="0" kern="1200" cap="none" dirty="0">
                <a:ln w="3175" cmpd="sng">
                  <a:noFill/>
                </a:ln>
                <a:solidFill>
                  <a:schemeClr val="bg1"/>
                </a:solidFill>
                <a:effectLst/>
                <a:latin typeface="+mj-lt"/>
                <a:ea typeface="+mj-ea"/>
                <a:cs typeface="+mj-cs"/>
              </a:rPr>
              <a:t>. </a:t>
            </a:r>
            <a:endParaRPr lang="en-US" sz="1050" dirty="0"/>
          </a:p>
        </p:txBody>
      </p:sp>
      <p:sp>
        <p:nvSpPr>
          <p:cNvPr id="12" name="Picture Placeholder 9"/>
          <p:cNvSpPr>
            <a:spLocks noGrp="1"/>
          </p:cNvSpPr>
          <p:nvPr>
            <p:ph type="pic" sz="quarter" idx="23" hasCustomPrompt="1"/>
          </p:nvPr>
        </p:nvSpPr>
        <p:spPr>
          <a:xfrm>
            <a:off x="0" y="4628072"/>
            <a:ext cx="7553656" cy="2229928"/>
          </a:xfrm>
          <a:pattFill prst="pct90">
            <a:fgClr>
              <a:schemeClr val="tx1"/>
            </a:fgClr>
            <a:bgClr>
              <a:schemeClr val="tx2">
                <a:lumMod val="50000"/>
              </a:schemeClr>
            </a:bgClr>
          </a:pattFill>
        </p:spPr>
        <p:txBody>
          <a:bodyPr/>
          <a:lstStyle/>
          <a:p>
            <a:r>
              <a:rPr lang="en-US" dirty="0"/>
              <a:t>Drop Photo Here</a:t>
            </a:r>
          </a:p>
        </p:txBody>
      </p:sp>
    </p:spTree>
    <p:extLst>
      <p:ext uri="{BB962C8B-B14F-4D97-AF65-F5344CB8AC3E}">
        <p14:creationId xmlns:p14="http://schemas.microsoft.com/office/powerpoint/2010/main" val="5078948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Large Photo with Title">
    <p:spTree>
      <p:nvGrpSpPr>
        <p:cNvPr id="1" name=""/>
        <p:cNvGrpSpPr/>
        <p:nvPr/>
      </p:nvGrpSpPr>
      <p:grpSpPr>
        <a:xfrm>
          <a:off x="0" y="0"/>
          <a:ext cx="0" cy="0"/>
          <a:chOff x="0" y="0"/>
          <a:chExt cx="0" cy="0"/>
        </a:xfrm>
      </p:grpSpPr>
      <p:sp>
        <p:nvSpPr>
          <p:cNvPr id="9" name="Picture Placeholder 8"/>
          <p:cNvSpPr>
            <a:spLocks noGrp="1"/>
          </p:cNvSpPr>
          <p:nvPr>
            <p:ph type="pic" sz="quarter" idx="13" hasCustomPrompt="1"/>
          </p:nvPr>
        </p:nvSpPr>
        <p:spPr>
          <a:xfrm>
            <a:off x="0" y="0"/>
            <a:ext cx="12192000" cy="6858000"/>
          </a:xfrm>
          <a:pattFill prst="pct90">
            <a:fgClr>
              <a:schemeClr val="tx1"/>
            </a:fgClr>
            <a:bgClr>
              <a:schemeClr val="tx2">
                <a:lumMod val="50000"/>
              </a:schemeClr>
            </a:bgClr>
          </a:pattFill>
        </p:spPr>
        <p:txBody>
          <a:bodyPr/>
          <a:lstStyle/>
          <a:p>
            <a:r>
              <a:rPr lang="en-US" dirty="0"/>
              <a:t>Drop a Photo here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p:bg>
      <p:bgPr>
        <a:solidFill>
          <a:schemeClr val="tx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3" hasCustomPrompt="1"/>
          </p:nvPr>
        </p:nvSpPr>
        <p:spPr>
          <a:xfrm>
            <a:off x="-50800" y="-111125"/>
            <a:ext cx="7239160" cy="7032625"/>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19 h 10019"/>
              <a:gd name="connsiteX1" fmla="*/ 10 w 10000"/>
              <a:gd name="connsiteY1" fmla="*/ 0 h 10019"/>
              <a:gd name="connsiteX2" fmla="*/ 10000 w 10000"/>
              <a:gd name="connsiteY2" fmla="*/ 19 h 10019"/>
              <a:gd name="connsiteX3" fmla="*/ 8000 w 10000"/>
              <a:gd name="connsiteY3" fmla="*/ 10019 h 10019"/>
              <a:gd name="connsiteX4" fmla="*/ 0 w 10000"/>
              <a:gd name="connsiteY4" fmla="*/ 10019 h 10019"/>
              <a:gd name="connsiteX0" fmla="*/ 0 w 14358"/>
              <a:gd name="connsiteY0" fmla="*/ 10019 h 10019"/>
              <a:gd name="connsiteX1" fmla="*/ 10 w 14358"/>
              <a:gd name="connsiteY1" fmla="*/ 0 h 10019"/>
              <a:gd name="connsiteX2" fmla="*/ 14358 w 14358"/>
              <a:gd name="connsiteY2" fmla="*/ 19 h 10019"/>
              <a:gd name="connsiteX3" fmla="*/ 8000 w 14358"/>
              <a:gd name="connsiteY3" fmla="*/ 10019 h 10019"/>
              <a:gd name="connsiteX4" fmla="*/ 0 w 14358"/>
              <a:gd name="connsiteY4" fmla="*/ 10019 h 100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58" h="10019">
                <a:moveTo>
                  <a:pt x="0" y="10019"/>
                </a:moveTo>
                <a:cubicBezTo>
                  <a:pt x="3" y="6679"/>
                  <a:pt x="7" y="3340"/>
                  <a:pt x="10" y="0"/>
                </a:cubicBezTo>
                <a:lnTo>
                  <a:pt x="14358" y="19"/>
                </a:lnTo>
                <a:lnTo>
                  <a:pt x="8000" y="10019"/>
                </a:lnTo>
                <a:lnTo>
                  <a:pt x="0" y="10019"/>
                </a:lnTo>
                <a:close/>
              </a:path>
            </a:pathLst>
          </a:custGeom>
          <a:pattFill prst="pct5">
            <a:fgClr>
              <a:schemeClr val="tx1">
                <a:lumMod val="75000"/>
              </a:schemeClr>
            </a:fgClr>
            <a:bgClr>
              <a:schemeClr val="tx1">
                <a:lumMod val="95000"/>
              </a:schemeClr>
            </a:bgClr>
          </a:pattFill>
        </p:spPr>
        <p:txBody>
          <a:bodyPr/>
          <a:lstStyle/>
          <a:p>
            <a:pPr marL="285750" marR="0" lvl="0" indent="-28575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a:pPr>
            <a:r>
              <a:rPr lang="en-US" dirty="0"/>
              <a:t>Drop a Photo Here</a:t>
            </a:r>
          </a:p>
        </p:txBody>
      </p:sp>
      <p:sp>
        <p:nvSpPr>
          <p:cNvPr id="2" name="Title 1"/>
          <p:cNvSpPr>
            <a:spLocks noGrp="1"/>
          </p:cNvSpPr>
          <p:nvPr>
            <p:ph type="ctrTitle" hasCustomPrompt="1"/>
          </p:nvPr>
        </p:nvSpPr>
        <p:spPr>
          <a:xfrm>
            <a:off x="6568075" y="1378672"/>
            <a:ext cx="4945342" cy="2616199"/>
          </a:xfrm>
        </p:spPr>
        <p:txBody>
          <a:bodyPr anchor="b">
            <a:normAutofit/>
          </a:bodyPr>
          <a:lstStyle>
            <a:lvl1pPr algn="r">
              <a:defRPr sz="6000">
                <a:effectLst/>
              </a:defRPr>
            </a:lvl1pPr>
          </a:lstStyle>
          <a:p>
            <a:r>
              <a:rPr lang="en-US"/>
              <a:t>Presentation Title</a:t>
            </a:r>
            <a:endParaRPr lang="en-US" dirty="0"/>
          </a:p>
        </p:txBody>
      </p:sp>
      <p:sp>
        <p:nvSpPr>
          <p:cNvPr id="3" name="Subtitle 2"/>
          <p:cNvSpPr>
            <a:spLocks noGrp="1"/>
          </p:cNvSpPr>
          <p:nvPr>
            <p:ph type="subTitle" idx="1" hasCustomPrompt="1"/>
          </p:nvPr>
        </p:nvSpPr>
        <p:spPr>
          <a:xfrm>
            <a:off x="6568075" y="3996267"/>
            <a:ext cx="4934947" cy="355262"/>
          </a:xfrm>
        </p:spPr>
        <p:txBody>
          <a:bodyPr anchor="t">
            <a:normAutofit/>
          </a:bodyPr>
          <a:lstStyle>
            <a:lvl1pPr marL="0" indent="0" algn="r">
              <a:buNone/>
              <a:defRPr sz="21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Skidmore College</a:t>
            </a:r>
          </a:p>
        </p:txBody>
      </p:sp>
      <p:sp>
        <p:nvSpPr>
          <p:cNvPr id="11" name="Rectangle 10"/>
          <p:cNvSpPr/>
          <p:nvPr userDrawn="1"/>
        </p:nvSpPr>
        <p:spPr>
          <a:xfrm>
            <a:off x="4659910" y="-398743"/>
            <a:ext cx="2959100" cy="6057900"/>
          </a:xfrm>
          <a:custGeom>
            <a:avLst/>
            <a:gdLst>
              <a:gd name="connsiteX0" fmla="*/ 0 w 139700"/>
              <a:gd name="connsiteY0" fmla="*/ 0 h 6159500"/>
              <a:gd name="connsiteX1" fmla="*/ 139700 w 139700"/>
              <a:gd name="connsiteY1" fmla="*/ 0 h 6159500"/>
              <a:gd name="connsiteX2" fmla="*/ 139700 w 139700"/>
              <a:gd name="connsiteY2" fmla="*/ 6159500 h 6159500"/>
              <a:gd name="connsiteX3" fmla="*/ 0 w 139700"/>
              <a:gd name="connsiteY3" fmla="*/ 6159500 h 6159500"/>
              <a:gd name="connsiteX4" fmla="*/ 0 w 139700"/>
              <a:gd name="connsiteY4" fmla="*/ 0 h 6159500"/>
              <a:gd name="connsiteX0" fmla="*/ 0 w 3911600"/>
              <a:gd name="connsiteY0" fmla="*/ 0 h 6159500"/>
              <a:gd name="connsiteX1" fmla="*/ 3911600 w 3911600"/>
              <a:gd name="connsiteY1" fmla="*/ 38100 h 6159500"/>
              <a:gd name="connsiteX2" fmla="*/ 139700 w 3911600"/>
              <a:gd name="connsiteY2" fmla="*/ 6159500 h 6159500"/>
              <a:gd name="connsiteX3" fmla="*/ 0 w 3911600"/>
              <a:gd name="connsiteY3" fmla="*/ 6159500 h 6159500"/>
              <a:gd name="connsiteX4" fmla="*/ 0 w 3911600"/>
              <a:gd name="connsiteY4" fmla="*/ 0 h 6159500"/>
              <a:gd name="connsiteX0" fmla="*/ 2857500 w 3911600"/>
              <a:gd name="connsiteY0" fmla="*/ 38100 h 6121400"/>
              <a:gd name="connsiteX1" fmla="*/ 3911600 w 3911600"/>
              <a:gd name="connsiteY1" fmla="*/ 0 h 6121400"/>
              <a:gd name="connsiteX2" fmla="*/ 139700 w 3911600"/>
              <a:gd name="connsiteY2" fmla="*/ 6121400 h 6121400"/>
              <a:gd name="connsiteX3" fmla="*/ 0 w 3911600"/>
              <a:gd name="connsiteY3" fmla="*/ 6121400 h 6121400"/>
              <a:gd name="connsiteX4" fmla="*/ 2857500 w 3911600"/>
              <a:gd name="connsiteY4" fmla="*/ 38100 h 6121400"/>
              <a:gd name="connsiteX0" fmla="*/ 3403600 w 3911600"/>
              <a:gd name="connsiteY0" fmla="*/ 0 h 6146800"/>
              <a:gd name="connsiteX1" fmla="*/ 3911600 w 3911600"/>
              <a:gd name="connsiteY1" fmla="*/ 25400 h 6146800"/>
              <a:gd name="connsiteX2" fmla="*/ 139700 w 3911600"/>
              <a:gd name="connsiteY2" fmla="*/ 6146800 h 6146800"/>
              <a:gd name="connsiteX3" fmla="*/ 0 w 3911600"/>
              <a:gd name="connsiteY3" fmla="*/ 6146800 h 6146800"/>
              <a:gd name="connsiteX4" fmla="*/ 3403600 w 3911600"/>
              <a:gd name="connsiteY4" fmla="*/ 0 h 6146800"/>
              <a:gd name="connsiteX0" fmla="*/ 2819400 w 3911600"/>
              <a:gd name="connsiteY0" fmla="*/ 63500 h 6121400"/>
              <a:gd name="connsiteX1" fmla="*/ 3911600 w 3911600"/>
              <a:gd name="connsiteY1" fmla="*/ 0 h 6121400"/>
              <a:gd name="connsiteX2" fmla="*/ 139700 w 3911600"/>
              <a:gd name="connsiteY2" fmla="*/ 6121400 h 6121400"/>
              <a:gd name="connsiteX3" fmla="*/ 0 w 3911600"/>
              <a:gd name="connsiteY3" fmla="*/ 6121400 h 6121400"/>
              <a:gd name="connsiteX4" fmla="*/ 2819400 w 3911600"/>
              <a:gd name="connsiteY4" fmla="*/ 63500 h 6121400"/>
              <a:gd name="connsiteX0" fmla="*/ 2819400 w 2959100"/>
              <a:gd name="connsiteY0" fmla="*/ 0 h 6057900"/>
              <a:gd name="connsiteX1" fmla="*/ 2959100 w 2959100"/>
              <a:gd name="connsiteY1" fmla="*/ 0 h 6057900"/>
              <a:gd name="connsiteX2" fmla="*/ 139700 w 2959100"/>
              <a:gd name="connsiteY2" fmla="*/ 6057900 h 6057900"/>
              <a:gd name="connsiteX3" fmla="*/ 0 w 2959100"/>
              <a:gd name="connsiteY3" fmla="*/ 6057900 h 6057900"/>
              <a:gd name="connsiteX4" fmla="*/ 2819400 w 2959100"/>
              <a:gd name="connsiteY4" fmla="*/ 0 h 6057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9100" h="6057900">
                <a:moveTo>
                  <a:pt x="2819400" y="0"/>
                </a:moveTo>
                <a:lnTo>
                  <a:pt x="2959100" y="0"/>
                </a:lnTo>
                <a:lnTo>
                  <a:pt x="139700" y="6057900"/>
                </a:lnTo>
                <a:lnTo>
                  <a:pt x="0" y="6057900"/>
                </a:lnTo>
                <a:lnTo>
                  <a:pt x="281940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0"/>
          <p:cNvSpPr/>
          <p:nvPr userDrawn="1"/>
        </p:nvSpPr>
        <p:spPr>
          <a:xfrm>
            <a:off x="5247284" y="-1144868"/>
            <a:ext cx="2959100" cy="6057900"/>
          </a:xfrm>
          <a:custGeom>
            <a:avLst/>
            <a:gdLst>
              <a:gd name="connsiteX0" fmla="*/ 0 w 139700"/>
              <a:gd name="connsiteY0" fmla="*/ 0 h 6159500"/>
              <a:gd name="connsiteX1" fmla="*/ 139700 w 139700"/>
              <a:gd name="connsiteY1" fmla="*/ 0 h 6159500"/>
              <a:gd name="connsiteX2" fmla="*/ 139700 w 139700"/>
              <a:gd name="connsiteY2" fmla="*/ 6159500 h 6159500"/>
              <a:gd name="connsiteX3" fmla="*/ 0 w 139700"/>
              <a:gd name="connsiteY3" fmla="*/ 6159500 h 6159500"/>
              <a:gd name="connsiteX4" fmla="*/ 0 w 139700"/>
              <a:gd name="connsiteY4" fmla="*/ 0 h 6159500"/>
              <a:gd name="connsiteX0" fmla="*/ 0 w 3911600"/>
              <a:gd name="connsiteY0" fmla="*/ 0 h 6159500"/>
              <a:gd name="connsiteX1" fmla="*/ 3911600 w 3911600"/>
              <a:gd name="connsiteY1" fmla="*/ 38100 h 6159500"/>
              <a:gd name="connsiteX2" fmla="*/ 139700 w 3911600"/>
              <a:gd name="connsiteY2" fmla="*/ 6159500 h 6159500"/>
              <a:gd name="connsiteX3" fmla="*/ 0 w 3911600"/>
              <a:gd name="connsiteY3" fmla="*/ 6159500 h 6159500"/>
              <a:gd name="connsiteX4" fmla="*/ 0 w 3911600"/>
              <a:gd name="connsiteY4" fmla="*/ 0 h 6159500"/>
              <a:gd name="connsiteX0" fmla="*/ 2857500 w 3911600"/>
              <a:gd name="connsiteY0" fmla="*/ 38100 h 6121400"/>
              <a:gd name="connsiteX1" fmla="*/ 3911600 w 3911600"/>
              <a:gd name="connsiteY1" fmla="*/ 0 h 6121400"/>
              <a:gd name="connsiteX2" fmla="*/ 139700 w 3911600"/>
              <a:gd name="connsiteY2" fmla="*/ 6121400 h 6121400"/>
              <a:gd name="connsiteX3" fmla="*/ 0 w 3911600"/>
              <a:gd name="connsiteY3" fmla="*/ 6121400 h 6121400"/>
              <a:gd name="connsiteX4" fmla="*/ 2857500 w 3911600"/>
              <a:gd name="connsiteY4" fmla="*/ 38100 h 6121400"/>
              <a:gd name="connsiteX0" fmla="*/ 3403600 w 3911600"/>
              <a:gd name="connsiteY0" fmla="*/ 0 h 6146800"/>
              <a:gd name="connsiteX1" fmla="*/ 3911600 w 3911600"/>
              <a:gd name="connsiteY1" fmla="*/ 25400 h 6146800"/>
              <a:gd name="connsiteX2" fmla="*/ 139700 w 3911600"/>
              <a:gd name="connsiteY2" fmla="*/ 6146800 h 6146800"/>
              <a:gd name="connsiteX3" fmla="*/ 0 w 3911600"/>
              <a:gd name="connsiteY3" fmla="*/ 6146800 h 6146800"/>
              <a:gd name="connsiteX4" fmla="*/ 3403600 w 3911600"/>
              <a:gd name="connsiteY4" fmla="*/ 0 h 6146800"/>
              <a:gd name="connsiteX0" fmla="*/ 2819400 w 3911600"/>
              <a:gd name="connsiteY0" fmla="*/ 63500 h 6121400"/>
              <a:gd name="connsiteX1" fmla="*/ 3911600 w 3911600"/>
              <a:gd name="connsiteY1" fmla="*/ 0 h 6121400"/>
              <a:gd name="connsiteX2" fmla="*/ 139700 w 3911600"/>
              <a:gd name="connsiteY2" fmla="*/ 6121400 h 6121400"/>
              <a:gd name="connsiteX3" fmla="*/ 0 w 3911600"/>
              <a:gd name="connsiteY3" fmla="*/ 6121400 h 6121400"/>
              <a:gd name="connsiteX4" fmla="*/ 2819400 w 3911600"/>
              <a:gd name="connsiteY4" fmla="*/ 63500 h 6121400"/>
              <a:gd name="connsiteX0" fmla="*/ 2819400 w 2959100"/>
              <a:gd name="connsiteY0" fmla="*/ 0 h 6057900"/>
              <a:gd name="connsiteX1" fmla="*/ 2959100 w 2959100"/>
              <a:gd name="connsiteY1" fmla="*/ 0 h 6057900"/>
              <a:gd name="connsiteX2" fmla="*/ 139700 w 2959100"/>
              <a:gd name="connsiteY2" fmla="*/ 6057900 h 6057900"/>
              <a:gd name="connsiteX3" fmla="*/ 0 w 2959100"/>
              <a:gd name="connsiteY3" fmla="*/ 6057900 h 6057900"/>
              <a:gd name="connsiteX4" fmla="*/ 2819400 w 2959100"/>
              <a:gd name="connsiteY4" fmla="*/ 0 h 6057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9100" h="6057900">
                <a:moveTo>
                  <a:pt x="2819400" y="0"/>
                </a:moveTo>
                <a:lnTo>
                  <a:pt x="2959100" y="0"/>
                </a:lnTo>
                <a:lnTo>
                  <a:pt x="139700" y="6057900"/>
                </a:lnTo>
                <a:lnTo>
                  <a:pt x="0" y="6057900"/>
                </a:lnTo>
                <a:lnTo>
                  <a:pt x="281940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0"/>
          <p:cNvSpPr/>
          <p:nvPr userDrawn="1"/>
        </p:nvSpPr>
        <p:spPr>
          <a:xfrm>
            <a:off x="4964710" y="-93943"/>
            <a:ext cx="2959100" cy="6057900"/>
          </a:xfrm>
          <a:custGeom>
            <a:avLst/>
            <a:gdLst>
              <a:gd name="connsiteX0" fmla="*/ 0 w 139700"/>
              <a:gd name="connsiteY0" fmla="*/ 0 h 6159500"/>
              <a:gd name="connsiteX1" fmla="*/ 139700 w 139700"/>
              <a:gd name="connsiteY1" fmla="*/ 0 h 6159500"/>
              <a:gd name="connsiteX2" fmla="*/ 139700 w 139700"/>
              <a:gd name="connsiteY2" fmla="*/ 6159500 h 6159500"/>
              <a:gd name="connsiteX3" fmla="*/ 0 w 139700"/>
              <a:gd name="connsiteY3" fmla="*/ 6159500 h 6159500"/>
              <a:gd name="connsiteX4" fmla="*/ 0 w 139700"/>
              <a:gd name="connsiteY4" fmla="*/ 0 h 6159500"/>
              <a:gd name="connsiteX0" fmla="*/ 0 w 3911600"/>
              <a:gd name="connsiteY0" fmla="*/ 0 h 6159500"/>
              <a:gd name="connsiteX1" fmla="*/ 3911600 w 3911600"/>
              <a:gd name="connsiteY1" fmla="*/ 38100 h 6159500"/>
              <a:gd name="connsiteX2" fmla="*/ 139700 w 3911600"/>
              <a:gd name="connsiteY2" fmla="*/ 6159500 h 6159500"/>
              <a:gd name="connsiteX3" fmla="*/ 0 w 3911600"/>
              <a:gd name="connsiteY3" fmla="*/ 6159500 h 6159500"/>
              <a:gd name="connsiteX4" fmla="*/ 0 w 3911600"/>
              <a:gd name="connsiteY4" fmla="*/ 0 h 6159500"/>
              <a:gd name="connsiteX0" fmla="*/ 2857500 w 3911600"/>
              <a:gd name="connsiteY0" fmla="*/ 38100 h 6121400"/>
              <a:gd name="connsiteX1" fmla="*/ 3911600 w 3911600"/>
              <a:gd name="connsiteY1" fmla="*/ 0 h 6121400"/>
              <a:gd name="connsiteX2" fmla="*/ 139700 w 3911600"/>
              <a:gd name="connsiteY2" fmla="*/ 6121400 h 6121400"/>
              <a:gd name="connsiteX3" fmla="*/ 0 w 3911600"/>
              <a:gd name="connsiteY3" fmla="*/ 6121400 h 6121400"/>
              <a:gd name="connsiteX4" fmla="*/ 2857500 w 3911600"/>
              <a:gd name="connsiteY4" fmla="*/ 38100 h 6121400"/>
              <a:gd name="connsiteX0" fmla="*/ 3403600 w 3911600"/>
              <a:gd name="connsiteY0" fmla="*/ 0 h 6146800"/>
              <a:gd name="connsiteX1" fmla="*/ 3911600 w 3911600"/>
              <a:gd name="connsiteY1" fmla="*/ 25400 h 6146800"/>
              <a:gd name="connsiteX2" fmla="*/ 139700 w 3911600"/>
              <a:gd name="connsiteY2" fmla="*/ 6146800 h 6146800"/>
              <a:gd name="connsiteX3" fmla="*/ 0 w 3911600"/>
              <a:gd name="connsiteY3" fmla="*/ 6146800 h 6146800"/>
              <a:gd name="connsiteX4" fmla="*/ 3403600 w 3911600"/>
              <a:gd name="connsiteY4" fmla="*/ 0 h 6146800"/>
              <a:gd name="connsiteX0" fmla="*/ 2819400 w 3911600"/>
              <a:gd name="connsiteY0" fmla="*/ 63500 h 6121400"/>
              <a:gd name="connsiteX1" fmla="*/ 3911600 w 3911600"/>
              <a:gd name="connsiteY1" fmla="*/ 0 h 6121400"/>
              <a:gd name="connsiteX2" fmla="*/ 139700 w 3911600"/>
              <a:gd name="connsiteY2" fmla="*/ 6121400 h 6121400"/>
              <a:gd name="connsiteX3" fmla="*/ 0 w 3911600"/>
              <a:gd name="connsiteY3" fmla="*/ 6121400 h 6121400"/>
              <a:gd name="connsiteX4" fmla="*/ 2819400 w 3911600"/>
              <a:gd name="connsiteY4" fmla="*/ 63500 h 6121400"/>
              <a:gd name="connsiteX0" fmla="*/ 2819400 w 2959100"/>
              <a:gd name="connsiteY0" fmla="*/ 0 h 6057900"/>
              <a:gd name="connsiteX1" fmla="*/ 2959100 w 2959100"/>
              <a:gd name="connsiteY1" fmla="*/ 0 h 6057900"/>
              <a:gd name="connsiteX2" fmla="*/ 139700 w 2959100"/>
              <a:gd name="connsiteY2" fmla="*/ 6057900 h 6057900"/>
              <a:gd name="connsiteX3" fmla="*/ 0 w 2959100"/>
              <a:gd name="connsiteY3" fmla="*/ 6057900 h 6057900"/>
              <a:gd name="connsiteX4" fmla="*/ 2819400 w 2959100"/>
              <a:gd name="connsiteY4" fmla="*/ 0 h 6057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9100" h="6057900">
                <a:moveTo>
                  <a:pt x="2819400" y="0"/>
                </a:moveTo>
                <a:lnTo>
                  <a:pt x="2959100" y="0"/>
                </a:lnTo>
                <a:lnTo>
                  <a:pt x="139700" y="6057900"/>
                </a:lnTo>
                <a:lnTo>
                  <a:pt x="0" y="6057900"/>
                </a:lnTo>
                <a:lnTo>
                  <a:pt x="281940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0"/>
          <p:cNvSpPr/>
          <p:nvPr userDrawn="1"/>
        </p:nvSpPr>
        <p:spPr>
          <a:xfrm>
            <a:off x="8554317" y="4466640"/>
            <a:ext cx="2959100" cy="6057900"/>
          </a:xfrm>
          <a:custGeom>
            <a:avLst/>
            <a:gdLst>
              <a:gd name="connsiteX0" fmla="*/ 0 w 139700"/>
              <a:gd name="connsiteY0" fmla="*/ 0 h 6159500"/>
              <a:gd name="connsiteX1" fmla="*/ 139700 w 139700"/>
              <a:gd name="connsiteY1" fmla="*/ 0 h 6159500"/>
              <a:gd name="connsiteX2" fmla="*/ 139700 w 139700"/>
              <a:gd name="connsiteY2" fmla="*/ 6159500 h 6159500"/>
              <a:gd name="connsiteX3" fmla="*/ 0 w 139700"/>
              <a:gd name="connsiteY3" fmla="*/ 6159500 h 6159500"/>
              <a:gd name="connsiteX4" fmla="*/ 0 w 139700"/>
              <a:gd name="connsiteY4" fmla="*/ 0 h 6159500"/>
              <a:gd name="connsiteX0" fmla="*/ 0 w 3911600"/>
              <a:gd name="connsiteY0" fmla="*/ 0 h 6159500"/>
              <a:gd name="connsiteX1" fmla="*/ 3911600 w 3911600"/>
              <a:gd name="connsiteY1" fmla="*/ 38100 h 6159500"/>
              <a:gd name="connsiteX2" fmla="*/ 139700 w 3911600"/>
              <a:gd name="connsiteY2" fmla="*/ 6159500 h 6159500"/>
              <a:gd name="connsiteX3" fmla="*/ 0 w 3911600"/>
              <a:gd name="connsiteY3" fmla="*/ 6159500 h 6159500"/>
              <a:gd name="connsiteX4" fmla="*/ 0 w 3911600"/>
              <a:gd name="connsiteY4" fmla="*/ 0 h 6159500"/>
              <a:gd name="connsiteX0" fmla="*/ 2857500 w 3911600"/>
              <a:gd name="connsiteY0" fmla="*/ 38100 h 6121400"/>
              <a:gd name="connsiteX1" fmla="*/ 3911600 w 3911600"/>
              <a:gd name="connsiteY1" fmla="*/ 0 h 6121400"/>
              <a:gd name="connsiteX2" fmla="*/ 139700 w 3911600"/>
              <a:gd name="connsiteY2" fmla="*/ 6121400 h 6121400"/>
              <a:gd name="connsiteX3" fmla="*/ 0 w 3911600"/>
              <a:gd name="connsiteY3" fmla="*/ 6121400 h 6121400"/>
              <a:gd name="connsiteX4" fmla="*/ 2857500 w 3911600"/>
              <a:gd name="connsiteY4" fmla="*/ 38100 h 6121400"/>
              <a:gd name="connsiteX0" fmla="*/ 3403600 w 3911600"/>
              <a:gd name="connsiteY0" fmla="*/ 0 h 6146800"/>
              <a:gd name="connsiteX1" fmla="*/ 3911600 w 3911600"/>
              <a:gd name="connsiteY1" fmla="*/ 25400 h 6146800"/>
              <a:gd name="connsiteX2" fmla="*/ 139700 w 3911600"/>
              <a:gd name="connsiteY2" fmla="*/ 6146800 h 6146800"/>
              <a:gd name="connsiteX3" fmla="*/ 0 w 3911600"/>
              <a:gd name="connsiteY3" fmla="*/ 6146800 h 6146800"/>
              <a:gd name="connsiteX4" fmla="*/ 3403600 w 3911600"/>
              <a:gd name="connsiteY4" fmla="*/ 0 h 6146800"/>
              <a:gd name="connsiteX0" fmla="*/ 2819400 w 3911600"/>
              <a:gd name="connsiteY0" fmla="*/ 63500 h 6121400"/>
              <a:gd name="connsiteX1" fmla="*/ 3911600 w 3911600"/>
              <a:gd name="connsiteY1" fmla="*/ 0 h 6121400"/>
              <a:gd name="connsiteX2" fmla="*/ 139700 w 3911600"/>
              <a:gd name="connsiteY2" fmla="*/ 6121400 h 6121400"/>
              <a:gd name="connsiteX3" fmla="*/ 0 w 3911600"/>
              <a:gd name="connsiteY3" fmla="*/ 6121400 h 6121400"/>
              <a:gd name="connsiteX4" fmla="*/ 2819400 w 3911600"/>
              <a:gd name="connsiteY4" fmla="*/ 63500 h 6121400"/>
              <a:gd name="connsiteX0" fmla="*/ 2819400 w 2959100"/>
              <a:gd name="connsiteY0" fmla="*/ 0 h 6057900"/>
              <a:gd name="connsiteX1" fmla="*/ 2959100 w 2959100"/>
              <a:gd name="connsiteY1" fmla="*/ 0 h 6057900"/>
              <a:gd name="connsiteX2" fmla="*/ 139700 w 2959100"/>
              <a:gd name="connsiteY2" fmla="*/ 6057900 h 6057900"/>
              <a:gd name="connsiteX3" fmla="*/ 0 w 2959100"/>
              <a:gd name="connsiteY3" fmla="*/ 6057900 h 6057900"/>
              <a:gd name="connsiteX4" fmla="*/ 2819400 w 2959100"/>
              <a:gd name="connsiteY4" fmla="*/ 0 h 6057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9100" h="6057900">
                <a:moveTo>
                  <a:pt x="2819400" y="0"/>
                </a:moveTo>
                <a:lnTo>
                  <a:pt x="2959100" y="0"/>
                </a:lnTo>
                <a:lnTo>
                  <a:pt x="139700" y="6057900"/>
                </a:lnTo>
                <a:lnTo>
                  <a:pt x="0" y="6057900"/>
                </a:lnTo>
                <a:lnTo>
                  <a:pt x="281940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0"/>
          <p:cNvSpPr/>
          <p:nvPr userDrawn="1"/>
        </p:nvSpPr>
        <p:spPr>
          <a:xfrm>
            <a:off x="9141691" y="3720515"/>
            <a:ext cx="2959100" cy="6057900"/>
          </a:xfrm>
          <a:custGeom>
            <a:avLst/>
            <a:gdLst>
              <a:gd name="connsiteX0" fmla="*/ 0 w 139700"/>
              <a:gd name="connsiteY0" fmla="*/ 0 h 6159500"/>
              <a:gd name="connsiteX1" fmla="*/ 139700 w 139700"/>
              <a:gd name="connsiteY1" fmla="*/ 0 h 6159500"/>
              <a:gd name="connsiteX2" fmla="*/ 139700 w 139700"/>
              <a:gd name="connsiteY2" fmla="*/ 6159500 h 6159500"/>
              <a:gd name="connsiteX3" fmla="*/ 0 w 139700"/>
              <a:gd name="connsiteY3" fmla="*/ 6159500 h 6159500"/>
              <a:gd name="connsiteX4" fmla="*/ 0 w 139700"/>
              <a:gd name="connsiteY4" fmla="*/ 0 h 6159500"/>
              <a:gd name="connsiteX0" fmla="*/ 0 w 3911600"/>
              <a:gd name="connsiteY0" fmla="*/ 0 h 6159500"/>
              <a:gd name="connsiteX1" fmla="*/ 3911600 w 3911600"/>
              <a:gd name="connsiteY1" fmla="*/ 38100 h 6159500"/>
              <a:gd name="connsiteX2" fmla="*/ 139700 w 3911600"/>
              <a:gd name="connsiteY2" fmla="*/ 6159500 h 6159500"/>
              <a:gd name="connsiteX3" fmla="*/ 0 w 3911600"/>
              <a:gd name="connsiteY3" fmla="*/ 6159500 h 6159500"/>
              <a:gd name="connsiteX4" fmla="*/ 0 w 3911600"/>
              <a:gd name="connsiteY4" fmla="*/ 0 h 6159500"/>
              <a:gd name="connsiteX0" fmla="*/ 2857500 w 3911600"/>
              <a:gd name="connsiteY0" fmla="*/ 38100 h 6121400"/>
              <a:gd name="connsiteX1" fmla="*/ 3911600 w 3911600"/>
              <a:gd name="connsiteY1" fmla="*/ 0 h 6121400"/>
              <a:gd name="connsiteX2" fmla="*/ 139700 w 3911600"/>
              <a:gd name="connsiteY2" fmla="*/ 6121400 h 6121400"/>
              <a:gd name="connsiteX3" fmla="*/ 0 w 3911600"/>
              <a:gd name="connsiteY3" fmla="*/ 6121400 h 6121400"/>
              <a:gd name="connsiteX4" fmla="*/ 2857500 w 3911600"/>
              <a:gd name="connsiteY4" fmla="*/ 38100 h 6121400"/>
              <a:gd name="connsiteX0" fmla="*/ 3403600 w 3911600"/>
              <a:gd name="connsiteY0" fmla="*/ 0 h 6146800"/>
              <a:gd name="connsiteX1" fmla="*/ 3911600 w 3911600"/>
              <a:gd name="connsiteY1" fmla="*/ 25400 h 6146800"/>
              <a:gd name="connsiteX2" fmla="*/ 139700 w 3911600"/>
              <a:gd name="connsiteY2" fmla="*/ 6146800 h 6146800"/>
              <a:gd name="connsiteX3" fmla="*/ 0 w 3911600"/>
              <a:gd name="connsiteY3" fmla="*/ 6146800 h 6146800"/>
              <a:gd name="connsiteX4" fmla="*/ 3403600 w 3911600"/>
              <a:gd name="connsiteY4" fmla="*/ 0 h 6146800"/>
              <a:gd name="connsiteX0" fmla="*/ 2819400 w 3911600"/>
              <a:gd name="connsiteY0" fmla="*/ 63500 h 6121400"/>
              <a:gd name="connsiteX1" fmla="*/ 3911600 w 3911600"/>
              <a:gd name="connsiteY1" fmla="*/ 0 h 6121400"/>
              <a:gd name="connsiteX2" fmla="*/ 139700 w 3911600"/>
              <a:gd name="connsiteY2" fmla="*/ 6121400 h 6121400"/>
              <a:gd name="connsiteX3" fmla="*/ 0 w 3911600"/>
              <a:gd name="connsiteY3" fmla="*/ 6121400 h 6121400"/>
              <a:gd name="connsiteX4" fmla="*/ 2819400 w 3911600"/>
              <a:gd name="connsiteY4" fmla="*/ 63500 h 6121400"/>
              <a:gd name="connsiteX0" fmla="*/ 2819400 w 2959100"/>
              <a:gd name="connsiteY0" fmla="*/ 0 h 6057900"/>
              <a:gd name="connsiteX1" fmla="*/ 2959100 w 2959100"/>
              <a:gd name="connsiteY1" fmla="*/ 0 h 6057900"/>
              <a:gd name="connsiteX2" fmla="*/ 139700 w 2959100"/>
              <a:gd name="connsiteY2" fmla="*/ 6057900 h 6057900"/>
              <a:gd name="connsiteX3" fmla="*/ 0 w 2959100"/>
              <a:gd name="connsiteY3" fmla="*/ 6057900 h 6057900"/>
              <a:gd name="connsiteX4" fmla="*/ 2819400 w 2959100"/>
              <a:gd name="connsiteY4" fmla="*/ 0 h 6057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9100" h="6057900">
                <a:moveTo>
                  <a:pt x="2819400" y="0"/>
                </a:moveTo>
                <a:lnTo>
                  <a:pt x="2959100" y="0"/>
                </a:lnTo>
                <a:lnTo>
                  <a:pt x="139700" y="6057900"/>
                </a:lnTo>
                <a:lnTo>
                  <a:pt x="0" y="6057900"/>
                </a:lnTo>
                <a:lnTo>
                  <a:pt x="281940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0"/>
          <p:cNvSpPr/>
          <p:nvPr userDrawn="1"/>
        </p:nvSpPr>
        <p:spPr>
          <a:xfrm>
            <a:off x="8859117" y="4823298"/>
            <a:ext cx="2959100" cy="6057900"/>
          </a:xfrm>
          <a:custGeom>
            <a:avLst/>
            <a:gdLst>
              <a:gd name="connsiteX0" fmla="*/ 0 w 139700"/>
              <a:gd name="connsiteY0" fmla="*/ 0 h 6159500"/>
              <a:gd name="connsiteX1" fmla="*/ 139700 w 139700"/>
              <a:gd name="connsiteY1" fmla="*/ 0 h 6159500"/>
              <a:gd name="connsiteX2" fmla="*/ 139700 w 139700"/>
              <a:gd name="connsiteY2" fmla="*/ 6159500 h 6159500"/>
              <a:gd name="connsiteX3" fmla="*/ 0 w 139700"/>
              <a:gd name="connsiteY3" fmla="*/ 6159500 h 6159500"/>
              <a:gd name="connsiteX4" fmla="*/ 0 w 139700"/>
              <a:gd name="connsiteY4" fmla="*/ 0 h 6159500"/>
              <a:gd name="connsiteX0" fmla="*/ 0 w 3911600"/>
              <a:gd name="connsiteY0" fmla="*/ 0 h 6159500"/>
              <a:gd name="connsiteX1" fmla="*/ 3911600 w 3911600"/>
              <a:gd name="connsiteY1" fmla="*/ 38100 h 6159500"/>
              <a:gd name="connsiteX2" fmla="*/ 139700 w 3911600"/>
              <a:gd name="connsiteY2" fmla="*/ 6159500 h 6159500"/>
              <a:gd name="connsiteX3" fmla="*/ 0 w 3911600"/>
              <a:gd name="connsiteY3" fmla="*/ 6159500 h 6159500"/>
              <a:gd name="connsiteX4" fmla="*/ 0 w 3911600"/>
              <a:gd name="connsiteY4" fmla="*/ 0 h 6159500"/>
              <a:gd name="connsiteX0" fmla="*/ 2857500 w 3911600"/>
              <a:gd name="connsiteY0" fmla="*/ 38100 h 6121400"/>
              <a:gd name="connsiteX1" fmla="*/ 3911600 w 3911600"/>
              <a:gd name="connsiteY1" fmla="*/ 0 h 6121400"/>
              <a:gd name="connsiteX2" fmla="*/ 139700 w 3911600"/>
              <a:gd name="connsiteY2" fmla="*/ 6121400 h 6121400"/>
              <a:gd name="connsiteX3" fmla="*/ 0 w 3911600"/>
              <a:gd name="connsiteY3" fmla="*/ 6121400 h 6121400"/>
              <a:gd name="connsiteX4" fmla="*/ 2857500 w 3911600"/>
              <a:gd name="connsiteY4" fmla="*/ 38100 h 6121400"/>
              <a:gd name="connsiteX0" fmla="*/ 3403600 w 3911600"/>
              <a:gd name="connsiteY0" fmla="*/ 0 h 6146800"/>
              <a:gd name="connsiteX1" fmla="*/ 3911600 w 3911600"/>
              <a:gd name="connsiteY1" fmla="*/ 25400 h 6146800"/>
              <a:gd name="connsiteX2" fmla="*/ 139700 w 3911600"/>
              <a:gd name="connsiteY2" fmla="*/ 6146800 h 6146800"/>
              <a:gd name="connsiteX3" fmla="*/ 0 w 3911600"/>
              <a:gd name="connsiteY3" fmla="*/ 6146800 h 6146800"/>
              <a:gd name="connsiteX4" fmla="*/ 3403600 w 3911600"/>
              <a:gd name="connsiteY4" fmla="*/ 0 h 6146800"/>
              <a:gd name="connsiteX0" fmla="*/ 2819400 w 3911600"/>
              <a:gd name="connsiteY0" fmla="*/ 63500 h 6121400"/>
              <a:gd name="connsiteX1" fmla="*/ 3911600 w 3911600"/>
              <a:gd name="connsiteY1" fmla="*/ 0 h 6121400"/>
              <a:gd name="connsiteX2" fmla="*/ 139700 w 3911600"/>
              <a:gd name="connsiteY2" fmla="*/ 6121400 h 6121400"/>
              <a:gd name="connsiteX3" fmla="*/ 0 w 3911600"/>
              <a:gd name="connsiteY3" fmla="*/ 6121400 h 6121400"/>
              <a:gd name="connsiteX4" fmla="*/ 2819400 w 3911600"/>
              <a:gd name="connsiteY4" fmla="*/ 63500 h 6121400"/>
              <a:gd name="connsiteX0" fmla="*/ 2819400 w 2959100"/>
              <a:gd name="connsiteY0" fmla="*/ 0 h 6057900"/>
              <a:gd name="connsiteX1" fmla="*/ 2959100 w 2959100"/>
              <a:gd name="connsiteY1" fmla="*/ 0 h 6057900"/>
              <a:gd name="connsiteX2" fmla="*/ 139700 w 2959100"/>
              <a:gd name="connsiteY2" fmla="*/ 6057900 h 6057900"/>
              <a:gd name="connsiteX3" fmla="*/ 0 w 2959100"/>
              <a:gd name="connsiteY3" fmla="*/ 6057900 h 6057900"/>
              <a:gd name="connsiteX4" fmla="*/ 2819400 w 2959100"/>
              <a:gd name="connsiteY4" fmla="*/ 0 h 6057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9100" h="6057900">
                <a:moveTo>
                  <a:pt x="2819400" y="0"/>
                </a:moveTo>
                <a:lnTo>
                  <a:pt x="2959100" y="0"/>
                </a:lnTo>
                <a:lnTo>
                  <a:pt x="139700" y="6057900"/>
                </a:lnTo>
                <a:lnTo>
                  <a:pt x="0" y="6057900"/>
                </a:lnTo>
                <a:lnTo>
                  <a:pt x="281940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166300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Contact Us Page">
    <p:spTree>
      <p:nvGrpSpPr>
        <p:cNvPr id="1" name=""/>
        <p:cNvGrpSpPr/>
        <p:nvPr/>
      </p:nvGrpSpPr>
      <p:grpSpPr>
        <a:xfrm>
          <a:off x="0" y="0"/>
          <a:ext cx="0" cy="0"/>
          <a:chOff x="0" y="0"/>
          <a:chExt cx="0" cy="0"/>
        </a:xfrm>
      </p:grpSpPr>
      <p:sp>
        <p:nvSpPr>
          <p:cNvPr id="8" name="Title 2"/>
          <p:cNvSpPr>
            <a:spLocks noGrp="1"/>
          </p:cNvSpPr>
          <p:nvPr>
            <p:ph type="title" hasCustomPrompt="1"/>
          </p:nvPr>
        </p:nvSpPr>
        <p:spPr>
          <a:xfrm>
            <a:off x="381000" y="457200"/>
            <a:ext cx="5537200" cy="914400"/>
          </a:xfrm>
        </p:spPr>
        <p:txBody>
          <a:bodyPr/>
          <a:lstStyle>
            <a:lvl1pPr algn="l">
              <a:defRPr/>
            </a:lvl1pPr>
          </a:lstStyle>
          <a:p>
            <a:r>
              <a:rPr lang="en-US" dirty="0"/>
              <a:t>Contact Us</a:t>
            </a:r>
          </a:p>
        </p:txBody>
      </p:sp>
      <p:sp>
        <p:nvSpPr>
          <p:cNvPr id="9" name="Text Placeholder 3"/>
          <p:cNvSpPr>
            <a:spLocks noGrp="1"/>
          </p:cNvSpPr>
          <p:nvPr>
            <p:ph type="body" sz="quarter" idx="10" hasCustomPrompt="1"/>
          </p:nvPr>
        </p:nvSpPr>
        <p:spPr>
          <a:xfrm>
            <a:off x="381000" y="1600200"/>
            <a:ext cx="5537200" cy="398559"/>
          </a:xfrm>
        </p:spPr>
        <p:txBody>
          <a:bodyPr>
            <a:noAutofit/>
          </a:bodyPr>
          <a:lstStyle>
            <a:lvl1pPr marL="0" indent="0">
              <a:buNone/>
              <a:defRPr sz="1800"/>
            </a:lvl1pPr>
          </a:lstStyle>
          <a:p>
            <a:r>
              <a:rPr lang="en-US" dirty="0"/>
              <a:t>Think you will need more help?</a:t>
            </a:r>
          </a:p>
        </p:txBody>
      </p:sp>
      <p:cxnSp>
        <p:nvCxnSpPr>
          <p:cNvPr id="49" name="Straight Connector 48"/>
          <p:cNvCxnSpPr/>
          <p:nvPr userDrawn="1"/>
        </p:nvCxnSpPr>
        <p:spPr>
          <a:xfrm>
            <a:off x="665309" y="3486890"/>
            <a:ext cx="4897291" cy="0"/>
          </a:xfrm>
          <a:prstGeom prst="line">
            <a:avLst/>
          </a:prstGeom>
          <a:ln w="12700" cmpd="sng">
            <a:solidFill>
              <a:schemeClr val="accent5"/>
            </a:solidFill>
            <a:prstDash val="solid"/>
            <a:headEnd type="none"/>
            <a:tailEnd type="none" w="lg" len="lg"/>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userDrawn="1"/>
        </p:nvCxnSpPr>
        <p:spPr>
          <a:xfrm>
            <a:off x="665309" y="4700967"/>
            <a:ext cx="4897291" cy="0"/>
          </a:xfrm>
          <a:prstGeom prst="line">
            <a:avLst/>
          </a:prstGeom>
          <a:ln w="12700" cmpd="sng">
            <a:solidFill>
              <a:schemeClr val="accent5"/>
            </a:solidFill>
            <a:prstDash val="solid"/>
            <a:headEnd type="none"/>
            <a:tailEnd type="none" w="lg" len="lg"/>
          </a:ln>
          <a:effectLst/>
        </p:spPr>
        <p:style>
          <a:lnRef idx="2">
            <a:schemeClr val="accent1"/>
          </a:lnRef>
          <a:fillRef idx="0">
            <a:schemeClr val="accent1"/>
          </a:fillRef>
          <a:effectRef idx="1">
            <a:schemeClr val="accent1"/>
          </a:effectRef>
          <a:fontRef idx="minor">
            <a:schemeClr val="tx1"/>
          </a:fontRef>
        </p:style>
      </p:cxnSp>
      <p:sp>
        <p:nvSpPr>
          <p:cNvPr id="54" name="Text Placeholder 9"/>
          <p:cNvSpPr>
            <a:spLocks noGrp="1"/>
          </p:cNvSpPr>
          <p:nvPr>
            <p:ph type="body" sz="quarter" idx="13" hasCustomPrompt="1"/>
          </p:nvPr>
        </p:nvSpPr>
        <p:spPr>
          <a:xfrm>
            <a:off x="665309" y="3095048"/>
            <a:ext cx="4897292" cy="257113"/>
          </a:xfrm>
        </p:spPr>
        <p:txBody>
          <a:bodyPr vert="horz" lIns="91440" tIns="45720" rIns="91440" bIns="45720" rtlCol="0" anchor="ctr">
            <a:normAutofit/>
          </a:bodyPr>
          <a:lstStyle>
            <a:lvl1pPr marL="0" marR="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lang="en-US" sz="1400" b="0" i="0" smtClean="0">
                <a:effectLst/>
              </a:defRPr>
            </a:lvl1pPr>
          </a:lstStyle>
          <a:p>
            <a:pPr marL="0" marR="0" lvl="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a:pPr>
            <a:r>
              <a:rPr lang="en-US" dirty="0"/>
              <a:t>518-580-####</a:t>
            </a:r>
          </a:p>
        </p:txBody>
      </p:sp>
      <p:sp>
        <p:nvSpPr>
          <p:cNvPr id="55" name="Text Placeholder 9"/>
          <p:cNvSpPr>
            <a:spLocks noGrp="1"/>
          </p:cNvSpPr>
          <p:nvPr>
            <p:ph type="body" sz="quarter" idx="14" hasCustomPrompt="1"/>
          </p:nvPr>
        </p:nvSpPr>
        <p:spPr>
          <a:xfrm>
            <a:off x="665308" y="2508131"/>
            <a:ext cx="4897292" cy="586917"/>
          </a:xfrm>
        </p:spPr>
        <p:txBody>
          <a:bodyPr vert="horz" lIns="91440" tIns="45720" rIns="91440" bIns="45720" rtlCol="0" anchor="ctr">
            <a:normAutofit/>
          </a:bodyPr>
          <a:lstStyle>
            <a:lvl1pPr marL="0" marR="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lang="en-US" sz="2400" b="0" i="0" smtClean="0">
                <a:effectLst/>
              </a:defRPr>
            </a:lvl1pPr>
          </a:lstStyle>
          <a:p>
            <a:pPr marL="0" marR="0" lvl="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a:pPr>
            <a:r>
              <a:rPr lang="en-US" dirty="0"/>
              <a:t>Call Us</a:t>
            </a:r>
          </a:p>
        </p:txBody>
      </p:sp>
      <p:sp>
        <p:nvSpPr>
          <p:cNvPr id="56" name="Text Placeholder 9"/>
          <p:cNvSpPr>
            <a:spLocks noGrp="1"/>
          </p:cNvSpPr>
          <p:nvPr>
            <p:ph type="body" sz="quarter" idx="15" hasCustomPrompt="1"/>
          </p:nvPr>
        </p:nvSpPr>
        <p:spPr>
          <a:xfrm>
            <a:off x="665308" y="4309124"/>
            <a:ext cx="4897292" cy="257113"/>
          </a:xfrm>
        </p:spPr>
        <p:txBody>
          <a:bodyPr vert="horz" lIns="91440" tIns="45720" rIns="91440" bIns="45720" rtlCol="0" anchor="ctr">
            <a:normAutofit/>
          </a:bodyPr>
          <a:lstStyle>
            <a:lvl1pPr marL="0" marR="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lang="en-US" sz="1400" b="0" i="0" smtClean="0">
                <a:effectLst/>
              </a:defRPr>
            </a:lvl1pPr>
          </a:lstStyle>
          <a:p>
            <a:pPr marL="0" marR="0" lvl="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a:pPr>
            <a:r>
              <a:rPr lang="en-US" dirty="0" err="1"/>
              <a:t>email@skidmore.edu</a:t>
            </a:r>
            <a:endParaRPr lang="en-US" dirty="0"/>
          </a:p>
        </p:txBody>
      </p:sp>
      <p:sp>
        <p:nvSpPr>
          <p:cNvPr id="57" name="Text Placeholder 9"/>
          <p:cNvSpPr>
            <a:spLocks noGrp="1"/>
          </p:cNvSpPr>
          <p:nvPr>
            <p:ph type="body" sz="quarter" idx="16" hasCustomPrompt="1"/>
          </p:nvPr>
        </p:nvSpPr>
        <p:spPr>
          <a:xfrm>
            <a:off x="665307" y="3722207"/>
            <a:ext cx="4897292" cy="586917"/>
          </a:xfrm>
        </p:spPr>
        <p:txBody>
          <a:bodyPr vert="horz" lIns="91440" tIns="45720" rIns="91440" bIns="45720" rtlCol="0" anchor="ctr">
            <a:normAutofit/>
          </a:bodyPr>
          <a:lstStyle>
            <a:lvl1pPr marL="0" marR="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lang="en-US" sz="2400" b="0" i="0" smtClean="0">
                <a:effectLst/>
              </a:defRPr>
            </a:lvl1pPr>
          </a:lstStyle>
          <a:p>
            <a:pPr marL="0" marR="0" lvl="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a:pPr>
            <a:r>
              <a:rPr lang="en-US" dirty="0"/>
              <a:t>Email Us</a:t>
            </a:r>
          </a:p>
        </p:txBody>
      </p:sp>
      <p:sp>
        <p:nvSpPr>
          <p:cNvPr id="58" name="Text Placeholder 9"/>
          <p:cNvSpPr>
            <a:spLocks noGrp="1"/>
          </p:cNvSpPr>
          <p:nvPr>
            <p:ph type="body" sz="quarter" idx="17" hasCustomPrompt="1"/>
          </p:nvPr>
        </p:nvSpPr>
        <p:spPr>
          <a:xfrm>
            <a:off x="665308" y="5422615"/>
            <a:ext cx="4897292" cy="257113"/>
          </a:xfrm>
        </p:spPr>
        <p:txBody>
          <a:bodyPr vert="horz" lIns="91440" tIns="45720" rIns="91440" bIns="45720" rtlCol="0" anchor="ctr">
            <a:normAutofit/>
          </a:bodyPr>
          <a:lstStyle>
            <a:lvl1pPr marL="0" marR="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lang="en-US" sz="1400" b="0" i="0" smtClean="0">
                <a:effectLst/>
              </a:defRPr>
            </a:lvl1pPr>
          </a:lstStyle>
          <a:p>
            <a:pPr marL="0" marR="0" lvl="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a:pPr>
            <a:r>
              <a:rPr lang="en-US" dirty="0" err="1"/>
              <a:t>Skidmore.edu</a:t>
            </a:r>
            <a:r>
              <a:rPr lang="en-US" dirty="0"/>
              <a:t>/</a:t>
            </a:r>
          </a:p>
        </p:txBody>
      </p:sp>
      <p:sp>
        <p:nvSpPr>
          <p:cNvPr id="59" name="Text Placeholder 9"/>
          <p:cNvSpPr>
            <a:spLocks noGrp="1"/>
          </p:cNvSpPr>
          <p:nvPr>
            <p:ph type="body" sz="quarter" idx="18" hasCustomPrompt="1"/>
          </p:nvPr>
        </p:nvSpPr>
        <p:spPr>
          <a:xfrm>
            <a:off x="665307" y="4835698"/>
            <a:ext cx="4897292" cy="586917"/>
          </a:xfrm>
        </p:spPr>
        <p:txBody>
          <a:bodyPr vert="horz" lIns="91440" tIns="45720" rIns="91440" bIns="45720" rtlCol="0" anchor="ctr">
            <a:normAutofit/>
          </a:bodyPr>
          <a:lstStyle>
            <a:lvl1pPr marL="0" marR="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lang="en-US" sz="2400" b="0" i="0" smtClean="0">
                <a:effectLst/>
              </a:defRPr>
            </a:lvl1pPr>
          </a:lstStyle>
          <a:p>
            <a:pPr marL="0" marR="0" lvl="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a:pPr>
            <a:r>
              <a:rPr lang="en-US" dirty="0"/>
              <a:t>Website</a:t>
            </a:r>
          </a:p>
        </p:txBody>
      </p:sp>
      <p:sp>
        <p:nvSpPr>
          <p:cNvPr id="60" name="Picture Placeholder 9"/>
          <p:cNvSpPr>
            <a:spLocks noGrp="1"/>
          </p:cNvSpPr>
          <p:nvPr>
            <p:ph type="pic" sz="quarter" idx="19" hasCustomPrompt="1"/>
          </p:nvPr>
        </p:nvSpPr>
        <p:spPr>
          <a:xfrm>
            <a:off x="7059706" y="457200"/>
            <a:ext cx="4751294" cy="5405718"/>
          </a:xfrm>
          <a:pattFill prst="pct90">
            <a:fgClr>
              <a:schemeClr val="tx1"/>
            </a:fgClr>
            <a:bgClr>
              <a:schemeClr val="tx2">
                <a:lumMod val="50000"/>
              </a:schemeClr>
            </a:bgClr>
          </a:pattFill>
        </p:spPr>
        <p:txBody>
          <a:bodyPr/>
          <a:lstStyle/>
          <a:p>
            <a:r>
              <a:rPr lang="en-US" dirty="0"/>
              <a:t>Drop Photo Here</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Name Card">
    <p:bg>
      <p:bgPr>
        <a:solidFill>
          <a:schemeClr val="bg1"/>
        </a:solidFill>
        <a:effectLst/>
      </p:bgPr>
    </p:bg>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1045823" y="404308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hasCustomPrompt="1"/>
          </p:nvPr>
        </p:nvSpPr>
        <p:spPr>
          <a:xfrm>
            <a:off x="2208212" y="685800"/>
            <a:ext cx="8990012" cy="4089400"/>
          </a:xfrm>
        </p:spPr>
        <p:txBody>
          <a:bodyPr anchor="ctr">
            <a:normAutofit/>
          </a:bodyPr>
          <a:lstStyle>
            <a:lvl1pPr algn="ctr">
              <a:defRPr sz="3200" b="0" cap="none">
                <a:solidFill>
                  <a:schemeClr val="tx1"/>
                </a:solidFill>
              </a:defRPr>
            </a:lvl1pPr>
          </a:lstStyle>
          <a:p>
            <a:r>
              <a:rPr lang="en-US" dirty="0"/>
              <a:t>Insert a Great Quote here</a:t>
            </a:r>
          </a:p>
        </p:txBody>
      </p:sp>
      <p:sp>
        <p:nvSpPr>
          <p:cNvPr id="3" name="Text Placeholder 2"/>
          <p:cNvSpPr>
            <a:spLocks noGrp="1"/>
          </p:cNvSpPr>
          <p:nvPr>
            <p:ph type="body" idx="1" hasCustomPrompt="1"/>
          </p:nvPr>
        </p:nvSpPr>
        <p:spPr>
          <a:xfrm>
            <a:off x="2208212" y="4775200"/>
            <a:ext cx="9294810" cy="401918"/>
          </a:xfrm>
        </p:spPr>
        <p:txBody>
          <a:bodyPr anchor="t">
            <a:normAutofit/>
          </a:bodyPr>
          <a:lstStyle>
            <a:lvl1pPr marL="0" indent="0" algn="r">
              <a:buNone/>
              <a:defRPr sz="18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 Name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3">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5461000"/>
            <a:ext cx="11429999" cy="685800"/>
          </a:xfrm>
        </p:spPr>
        <p:txBody>
          <a:bodyPr/>
          <a:lstStyle>
            <a:lvl1pPr algn="ctr">
              <a:defRPr spc="500" baseline="0"/>
            </a:lvl1pPr>
          </a:lstStyle>
          <a:p>
            <a:r>
              <a:rPr lang="en-US" dirty="0"/>
              <a:t>INSERT  TITLE</a:t>
            </a:r>
          </a:p>
        </p:txBody>
      </p:sp>
      <p:sp>
        <p:nvSpPr>
          <p:cNvPr id="7" name="Picture Placeholder 6"/>
          <p:cNvSpPr>
            <a:spLocks noGrp="1"/>
          </p:cNvSpPr>
          <p:nvPr>
            <p:ph type="pic" sz="quarter" idx="10" hasCustomPrompt="1"/>
          </p:nvPr>
        </p:nvSpPr>
        <p:spPr>
          <a:xfrm>
            <a:off x="0" y="0"/>
            <a:ext cx="12192000" cy="5105400"/>
          </a:xfrm>
          <a:pattFill prst="pct5">
            <a:fgClr>
              <a:schemeClr val="tx2">
                <a:lumMod val="75000"/>
              </a:schemeClr>
            </a:fgClr>
            <a:bgClr>
              <a:schemeClr val="tx2">
                <a:lumMod val="95000"/>
              </a:schemeClr>
            </a:bgClr>
          </a:pattFill>
        </p:spPr>
        <p:txBody>
          <a:bodyPr/>
          <a:lstStyle>
            <a:lvl1pPr>
              <a:defRPr baseline="0"/>
            </a:lvl1pPr>
          </a:lstStyle>
          <a:p>
            <a:r>
              <a:rPr lang="en-US" dirty="0"/>
              <a:t>Drop a photo here</a:t>
            </a:r>
          </a:p>
        </p:txBody>
      </p:sp>
      <p:sp>
        <p:nvSpPr>
          <p:cNvPr id="4" name="Text Placeholder 3"/>
          <p:cNvSpPr>
            <a:spLocks noGrp="1"/>
          </p:cNvSpPr>
          <p:nvPr>
            <p:ph type="body" sz="quarter" idx="11"/>
          </p:nvPr>
        </p:nvSpPr>
        <p:spPr>
          <a:xfrm>
            <a:off x="381000" y="6146800"/>
            <a:ext cx="11429999" cy="522941"/>
          </a:xfrm>
        </p:spPr>
        <p:txBody>
          <a:bodyPr/>
          <a:lstStyle>
            <a:lvl1pPr marL="0" indent="0" algn="ctr">
              <a:buNone/>
              <a:defRPr>
                <a:solidFill>
                  <a:schemeClr val="bg2">
                    <a:lumMod val="50000"/>
                    <a:lumOff val="50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Tree>
    <p:extLst>
      <p:ext uri="{BB962C8B-B14F-4D97-AF65-F5344CB8AC3E}">
        <p14:creationId xmlns:p14="http://schemas.microsoft.com/office/powerpoint/2010/main" val="1805966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4">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388099" y="2730500"/>
            <a:ext cx="5102224" cy="1015999"/>
          </a:xfrm>
        </p:spPr>
        <p:txBody>
          <a:bodyPr/>
          <a:lstStyle>
            <a:lvl1pPr algn="r">
              <a:defRPr/>
            </a:lvl1pPr>
          </a:lstStyle>
          <a:p>
            <a:r>
              <a:rPr lang="en-US" dirty="0"/>
              <a:t>Presentation Title</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7748" y="3162300"/>
            <a:ext cx="3863662" cy="914400"/>
          </a:xfrm>
          <a:prstGeom prst="rect">
            <a:avLst/>
          </a:prstGeom>
        </p:spPr>
      </p:pic>
      <p:cxnSp>
        <p:nvCxnSpPr>
          <p:cNvPr id="8" name="Straight Connector 7"/>
          <p:cNvCxnSpPr/>
          <p:nvPr userDrawn="1"/>
        </p:nvCxnSpPr>
        <p:spPr>
          <a:xfrm>
            <a:off x="5346700" y="2730500"/>
            <a:ext cx="0" cy="14605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ext Placeholder 3"/>
          <p:cNvSpPr>
            <a:spLocks noGrp="1"/>
          </p:cNvSpPr>
          <p:nvPr>
            <p:ph type="body" sz="quarter" idx="11"/>
          </p:nvPr>
        </p:nvSpPr>
        <p:spPr>
          <a:xfrm>
            <a:off x="6388099" y="3746499"/>
            <a:ext cx="5102224" cy="522941"/>
          </a:xfrm>
        </p:spPr>
        <p:txBody>
          <a:bodyPr>
            <a:normAutofit/>
          </a:bodyPr>
          <a:lstStyle>
            <a:lvl1pPr marL="0" indent="0" algn="r">
              <a:buNone/>
              <a:defRPr sz="20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Tree>
    <p:extLst>
      <p:ext uri="{BB962C8B-B14F-4D97-AF65-F5344CB8AC3E}">
        <p14:creationId xmlns:p14="http://schemas.microsoft.com/office/powerpoint/2010/main" val="1402369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peaker Introduc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35001" y="3347569"/>
            <a:ext cx="10868026" cy="662581"/>
          </a:xfrm>
        </p:spPr>
        <p:txBody>
          <a:bodyPr anchor="b"/>
          <a:lstStyle>
            <a:lvl1pPr algn="ctr">
              <a:defRPr sz="4000" b="0" cap="none"/>
            </a:lvl1pPr>
          </a:lstStyle>
          <a:p>
            <a:r>
              <a:rPr lang="en-US" dirty="0"/>
              <a:t>Insert Your Name</a:t>
            </a:r>
          </a:p>
        </p:txBody>
      </p:sp>
      <p:sp>
        <p:nvSpPr>
          <p:cNvPr id="3" name="Text Placeholder 2"/>
          <p:cNvSpPr>
            <a:spLocks noGrp="1"/>
          </p:cNvSpPr>
          <p:nvPr>
            <p:ph type="body" idx="1" hasCustomPrompt="1"/>
          </p:nvPr>
        </p:nvSpPr>
        <p:spPr>
          <a:xfrm>
            <a:off x="635001" y="4010151"/>
            <a:ext cx="10868025" cy="404219"/>
          </a:xfrm>
        </p:spPr>
        <p:txBody>
          <a:bodyPr anchor="t">
            <a:normAutofit/>
          </a:bodyPr>
          <a:lstStyle>
            <a:lvl1pPr marL="0" indent="0" algn="ctr">
              <a:buNone/>
              <a:defRPr sz="2000">
                <a:solidFill>
                  <a:schemeClr val="tx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Job Title</a:t>
            </a:r>
          </a:p>
        </p:txBody>
      </p:sp>
      <p:sp>
        <p:nvSpPr>
          <p:cNvPr id="18" name="Picture Placeholder 17"/>
          <p:cNvSpPr>
            <a:spLocks noGrp="1"/>
          </p:cNvSpPr>
          <p:nvPr>
            <p:ph type="pic" sz="quarter" idx="10" hasCustomPrompt="1"/>
          </p:nvPr>
        </p:nvSpPr>
        <p:spPr>
          <a:xfrm>
            <a:off x="4678363" y="351252"/>
            <a:ext cx="2781300" cy="2781300"/>
          </a:xfrm>
          <a:prstGeom prst="ellipse">
            <a:avLst/>
          </a:prstGeom>
          <a:pattFill prst="pct90">
            <a:fgClr>
              <a:schemeClr val="tx1"/>
            </a:fgClr>
            <a:bgClr>
              <a:schemeClr val="tx2">
                <a:lumMod val="50000"/>
              </a:schemeClr>
            </a:bgClr>
          </a:pattFill>
        </p:spPr>
        <p:txBody>
          <a:bodyPr/>
          <a:lstStyle/>
          <a:p>
            <a:r>
              <a:rPr lang="en-US" dirty="0"/>
              <a:t>Drop Photo</a:t>
            </a:r>
          </a:p>
        </p:txBody>
      </p:sp>
      <p:sp>
        <p:nvSpPr>
          <p:cNvPr id="6" name="Text Placeholder 3"/>
          <p:cNvSpPr>
            <a:spLocks noGrp="1"/>
          </p:cNvSpPr>
          <p:nvPr>
            <p:ph type="body" sz="quarter" idx="11"/>
          </p:nvPr>
        </p:nvSpPr>
        <p:spPr>
          <a:xfrm>
            <a:off x="635001" y="4414370"/>
            <a:ext cx="10868025" cy="1085477"/>
          </a:xfrm>
        </p:spPr>
        <p:txBody>
          <a:bodyPr>
            <a:normAutofit/>
          </a:bodyPr>
          <a:lstStyle>
            <a:lvl1pPr marL="0" indent="0" algn="ctr">
              <a:buNone/>
              <a:defRPr sz="2000">
                <a:solidFill>
                  <a:schemeClr val="bg2">
                    <a:lumMod val="50000"/>
                    <a:lumOff val="50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Begin Timeline">
    <p:spTree>
      <p:nvGrpSpPr>
        <p:cNvPr id="1" name=""/>
        <p:cNvGrpSpPr/>
        <p:nvPr/>
      </p:nvGrpSpPr>
      <p:grpSpPr>
        <a:xfrm>
          <a:off x="0" y="0"/>
          <a:ext cx="0" cy="0"/>
          <a:chOff x="0" y="0"/>
          <a:chExt cx="0" cy="0"/>
        </a:xfrm>
      </p:grpSpPr>
      <p:cxnSp>
        <p:nvCxnSpPr>
          <p:cNvPr id="5" name="Straight Connector 4"/>
          <p:cNvCxnSpPr/>
          <p:nvPr userDrawn="1"/>
        </p:nvCxnSpPr>
        <p:spPr>
          <a:xfrm>
            <a:off x="2255264" y="2366682"/>
            <a:ext cx="10258185" cy="0"/>
          </a:xfrm>
          <a:prstGeom prst="line">
            <a:avLst/>
          </a:prstGeom>
          <a:ln w="12700" cmpd="sng">
            <a:solidFill>
              <a:schemeClr val="tx1">
                <a:lumMod val="50000"/>
                <a:alpha val="20000"/>
              </a:schemeClr>
            </a:solidFill>
            <a:prstDash val="sysDash"/>
            <a:headEnd type="oval"/>
            <a:tailEnd type="oval" w="lg" len="lg"/>
          </a:ln>
          <a:effectLst/>
        </p:spPr>
        <p:style>
          <a:lnRef idx="2">
            <a:schemeClr val="accent1"/>
          </a:lnRef>
          <a:fillRef idx="0">
            <a:schemeClr val="accent1"/>
          </a:fillRef>
          <a:effectRef idx="1">
            <a:schemeClr val="accent1"/>
          </a:effectRef>
          <a:fontRef idx="minor">
            <a:schemeClr val="tx1"/>
          </a:fontRef>
        </p:style>
      </p:cxnSp>
      <p:sp>
        <p:nvSpPr>
          <p:cNvPr id="6" name="Rounded Rectangle 5"/>
          <p:cNvSpPr/>
          <p:nvPr userDrawn="1"/>
        </p:nvSpPr>
        <p:spPr>
          <a:xfrm>
            <a:off x="1133396" y="2048916"/>
            <a:ext cx="11218688" cy="635532"/>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9" name="Title 1"/>
          <p:cNvSpPr txBox="1">
            <a:spLocks/>
          </p:cNvSpPr>
          <p:nvPr userDrawn="1"/>
        </p:nvSpPr>
        <p:spPr>
          <a:xfrm>
            <a:off x="1410732" y="2261229"/>
            <a:ext cx="1144209" cy="236243"/>
          </a:xfrm>
          <a:prstGeom prst="rect">
            <a:avLst/>
          </a:prstGeom>
        </p:spPr>
        <p:txBody>
          <a:bodyPr vert="horz" lIns="0" tIns="0" rIns="0" bIns="0" rtlCol="0" anchor="t">
            <a:noAutofit/>
          </a:bodyPr>
          <a:lstStyle>
            <a:lvl1pPr algn="l" defTabSz="914377" rtl="0" eaLnBrk="1" latinLnBrk="0" hangingPunct="1">
              <a:lnSpc>
                <a:spcPct val="80000"/>
              </a:lnSpc>
              <a:spcBef>
                <a:spcPct val="0"/>
              </a:spcBef>
              <a:buNone/>
              <a:defRPr sz="4800" kern="1200">
                <a:solidFill>
                  <a:schemeClr val="tx1"/>
                </a:solidFill>
                <a:latin typeface="Open Sans bold" panose="020B0806030504020204" pitchFamily="34" charset="0"/>
                <a:ea typeface="Open Sans bold" panose="020B0806030504020204" pitchFamily="34" charset="0"/>
                <a:cs typeface="Open Sans bold" panose="020B0806030504020204" pitchFamily="34" charset="0"/>
              </a:defRPr>
            </a:lvl1pPr>
          </a:lstStyle>
          <a:p>
            <a:pPr>
              <a:lnSpc>
                <a:spcPct val="83000"/>
              </a:lnSpc>
            </a:pPr>
            <a:r>
              <a:rPr lang="en-US" sz="2000" dirty="0">
                <a:solidFill>
                  <a:schemeClr val="accent1"/>
                </a:solidFill>
                <a:latin typeface="+mj-lt"/>
                <a:ea typeface="Open Sans" panose="020B0606030504020204" pitchFamily="34" charset="0"/>
                <a:cs typeface="Open Sans" panose="020B0606030504020204" pitchFamily="34" charset="0"/>
              </a:rPr>
              <a:t>START</a:t>
            </a:r>
          </a:p>
        </p:txBody>
      </p:sp>
      <p:sp>
        <p:nvSpPr>
          <p:cNvPr id="20" name="Isosceles Triangle 21"/>
          <p:cNvSpPr/>
          <p:nvPr userDrawn="1"/>
        </p:nvSpPr>
        <p:spPr>
          <a:xfrm rot="10800000">
            <a:off x="3077455" y="2684448"/>
            <a:ext cx="115261" cy="993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2"/>
          <p:cNvSpPr/>
          <p:nvPr userDrawn="1"/>
        </p:nvSpPr>
        <p:spPr>
          <a:xfrm rot="10800000">
            <a:off x="6065263" y="2684448"/>
            <a:ext cx="115261" cy="993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3"/>
          <p:cNvSpPr/>
          <p:nvPr userDrawn="1"/>
        </p:nvSpPr>
        <p:spPr>
          <a:xfrm rot="10800000">
            <a:off x="9142078" y="2684448"/>
            <a:ext cx="115261" cy="993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 Placeholder 3"/>
          <p:cNvSpPr>
            <a:spLocks noGrp="1"/>
          </p:cNvSpPr>
          <p:nvPr>
            <p:ph type="body" sz="quarter" idx="11" hasCustomPrompt="1"/>
          </p:nvPr>
        </p:nvSpPr>
        <p:spPr>
          <a:xfrm>
            <a:off x="3077454" y="2187633"/>
            <a:ext cx="981955" cy="348130"/>
          </a:xfrm>
        </p:spPr>
        <p:txBody>
          <a:bodyPr/>
          <a:lstStyle>
            <a:lvl1pPr marL="0" indent="0" algn="l">
              <a:buNone/>
              <a:defRPr>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8:00</a:t>
            </a:r>
          </a:p>
        </p:txBody>
      </p:sp>
      <p:sp>
        <p:nvSpPr>
          <p:cNvPr id="24" name="Text Placeholder 3"/>
          <p:cNvSpPr>
            <a:spLocks noGrp="1"/>
          </p:cNvSpPr>
          <p:nvPr>
            <p:ph type="body" sz="quarter" idx="12" hasCustomPrompt="1"/>
          </p:nvPr>
        </p:nvSpPr>
        <p:spPr>
          <a:xfrm>
            <a:off x="9142078" y="2192617"/>
            <a:ext cx="1037346" cy="348130"/>
          </a:xfrm>
        </p:spPr>
        <p:txBody>
          <a:bodyPr/>
          <a:lstStyle>
            <a:lvl1pPr marL="0" indent="0" algn="l">
              <a:buNone/>
              <a:defRPr>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10:00</a:t>
            </a:r>
            <a:endParaRPr lang="en-US" dirty="0"/>
          </a:p>
        </p:txBody>
      </p:sp>
      <p:sp>
        <p:nvSpPr>
          <p:cNvPr id="25" name="Text Placeholder 3"/>
          <p:cNvSpPr>
            <a:spLocks noGrp="1"/>
          </p:cNvSpPr>
          <p:nvPr>
            <p:ph type="body" sz="quarter" idx="13" hasCustomPrompt="1"/>
          </p:nvPr>
        </p:nvSpPr>
        <p:spPr>
          <a:xfrm>
            <a:off x="6003467" y="2183146"/>
            <a:ext cx="981955" cy="348130"/>
          </a:xfrm>
        </p:spPr>
        <p:txBody>
          <a:bodyPr/>
          <a:lstStyle>
            <a:lvl1pPr marL="0" indent="0" algn="l">
              <a:buNone/>
              <a:defRPr>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9:00</a:t>
            </a:r>
          </a:p>
        </p:txBody>
      </p:sp>
      <p:sp>
        <p:nvSpPr>
          <p:cNvPr id="26" name="Text Placeholder 3"/>
          <p:cNvSpPr>
            <a:spLocks noGrp="1"/>
          </p:cNvSpPr>
          <p:nvPr>
            <p:ph type="body" sz="quarter" idx="14" hasCustomPrompt="1"/>
          </p:nvPr>
        </p:nvSpPr>
        <p:spPr>
          <a:xfrm>
            <a:off x="2932896" y="2932497"/>
            <a:ext cx="2087182" cy="357843"/>
          </a:xfrm>
        </p:spPr>
        <p:txBody>
          <a:bodyPr/>
          <a:lstStyle>
            <a:lvl1pPr marL="0" indent="0" algn="l">
              <a:buNone/>
              <a:defRPr sz="24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27" name="Text Placeholder 3"/>
          <p:cNvSpPr>
            <a:spLocks noGrp="1"/>
          </p:cNvSpPr>
          <p:nvPr>
            <p:ph type="body" sz="quarter" idx="15" hasCustomPrompt="1"/>
          </p:nvPr>
        </p:nvSpPr>
        <p:spPr>
          <a:xfrm>
            <a:off x="6003467" y="2985529"/>
            <a:ext cx="2087182" cy="357843"/>
          </a:xfrm>
        </p:spPr>
        <p:txBody>
          <a:bodyPr/>
          <a:lstStyle>
            <a:lvl1pPr marL="0" indent="0" algn="l">
              <a:buNone/>
              <a:defRPr sz="24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28" name="Text Placeholder 3"/>
          <p:cNvSpPr>
            <a:spLocks noGrp="1"/>
          </p:cNvSpPr>
          <p:nvPr>
            <p:ph type="body" sz="quarter" idx="16" hasCustomPrompt="1"/>
          </p:nvPr>
        </p:nvSpPr>
        <p:spPr>
          <a:xfrm>
            <a:off x="9020103" y="2921386"/>
            <a:ext cx="2087182" cy="357843"/>
          </a:xfrm>
        </p:spPr>
        <p:txBody>
          <a:bodyPr/>
          <a:lstStyle>
            <a:lvl1pPr marL="0" indent="0" algn="l">
              <a:buNone/>
              <a:defRPr sz="24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29" name="Text Placeholder 3"/>
          <p:cNvSpPr>
            <a:spLocks noGrp="1"/>
          </p:cNvSpPr>
          <p:nvPr>
            <p:ph type="body" sz="quarter" idx="17" hasCustomPrompt="1"/>
          </p:nvPr>
        </p:nvSpPr>
        <p:spPr>
          <a:xfrm>
            <a:off x="2932896" y="3279229"/>
            <a:ext cx="2087182" cy="2516453"/>
          </a:xfrm>
        </p:spPr>
        <p:txBody>
          <a:bodyPr>
            <a:normAutofit/>
          </a:bodyPr>
          <a:lstStyle>
            <a:lvl1pPr marL="0" marR="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lang="en-US" sz="1600" dirty="0" smtClean="0">
                <a:latin typeface="+mn-lt"/>
              </a:defRPr>
            </a:lvl1pPr>
            <a:lvl2pPr marL="457200" indent="0">
              <a:buNone/>
              <a:defRPr/>
            </a:lvl2pPr>
            <a:lvl3pPr marL="914400" indent="0">
              <a:buNone/>
              <a:defRPr/>
            </a:lvl3pPr>
            <a:lvl4pPr marL="1371600" indent="0">
              <a:buNone/>
              <a:defRPr/>
            </a:lvl4pPr>
            <a:lvl5pPr marL="1828800" indent="0">
              <a:buNone/>
              <a:defRPr/>
            </a:lvl5pPr>
          </a:lstStyle>
          <a:p>
            <a:pPr marL="0" marR="0" lvl="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a:pPr>
            <a:r>
              <a:rPr lang="en-US" sz="1200" b="1"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Lorem Ipsum</a:t>
            </a:r>
            <a:r>
              <a:rPr lang="en-US" sz="1200"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 is simply dummy text of the printing and typesetting industry. Lorem Ipsum has been the industry's standard dummy text ever.</a:t>
            </a:r>
            <a:endParaRPr lang="en-US" dirty="0"/>
          </a:p>
        </p:txBody>
      </p:sp>
      <p:sp>
        <p:nvSpPr>
          <p:cNvPr id="30" name="Text Placeholder 3"/>
          <p:cNvSpPr>
            <a:spLocks noGrp="1"/>
          </p:cNvSpPr>
          <p:nvPr>
            <p:ph type="body" sz="quarter" idx="18" hasCustomPrompt="1"/>
          </p:nvPr>
        </p:nvSpPr>
        <p:spPr>
          <a:xfrm>
            <a:off x="6003467" y="3343372"/>
            <a:ext cx="2087182" cy="2452310"/>
          </a:xfrm>
        </p:spPr>
        <p:txBody>
          <a:bodyPr>
            <a:normAutofit/>
          </a:bodyPr>
          <a:lstStyle>
            <a:lvl1pPr marL="0" marR="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sz="1600">
                <a:solidFill>
                  <a:schemeClr val="bg1"/>
                </a:solidFill>
                <a:latin typeface="+mn-lt"/>
              </a:defRPr>
            </a:lvl1pPr>
            <a:lvl2pPr marL="457200" indent="0">
              <a:buNone/>
              <a:defRPr/>
            </a:lvl2pPr>
            <a:lvl3pPr marL="914400" indent="0">
              <a:buNone/>
              <a:defRPr/>
            </a:lvl3pPr>
            <a:lvl4pPr marL="1371600" indent="0">
              <a:buNone/>
              <a:defRPr/>
            </a:lvl4pPr>
            <a:lvl5pPr marL="1828800" indent="0">
              <a:buNone/>
              <a:defRPr/>
            </a:lvl5pPr>
          </a:lstStyle>
          <a:p>
            <a:pPr marL="0" marR="0" lvl="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a:pPr>
            <a:r>
              <a:rPr lang="en-US" sz="1200" b="1"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Lorem Ipsum</a:t>
            </a:r>
            <a:r>
              <a:rPr lang="en-US" sz="1200"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 is simply dummy text of the printing and typesetting industry. Lorem Ipsum has been the industry's standard dummy text ever.</a:t>
            </a:r>
            <a:endParaRPr lang="en-US" dirty="0"/>
          </a:p>
        </p:txBody>
      </p:sp>
      <p:sp>
        <p:nvSpPr>
          <p:cNvPr id="31" name="Text Placeholder 3"/>
          <p:cNvSpPr>
            <a:spLocks noGrp="1"/>
          </p:cNvSpPr>
          <p:nvPr>
            <p:ph type="body" sz="quarter" idx="19" hasCustomPrompt="1"/>
          </p:nvPr>
        </p:nvSpPr>
        <p:spPr>
          <a:xfrm>
            <a:off x="9020103" y="3274729"/>
            <a:ext cx="2087182" cy="2520953"/>
          </a:xfrm>
        </p:spPr>
        <p:txBody>
          <a:bodyPr>
            <a:normAutofit/>
          </a:bodyPr>
          <a:lstStyle>
            <a:lvl1pPr marL="0" marR="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sz="1600">
                <a:solidFill>
                  <a:schemeClr val="bg1"/>
                </a:solidFill>
                <a:latin typeface="+mn-lt"/>
              </a:defRPr>
            </a:lvl1pPr>
            <a:lvl2pPr marL="457200" indent="0">
              <a:buNone/>
              <a:defRPr/>
            </a:lvl2pPr>
            <a:lvl3pPr marL="914400" indent="0">
              <a:buNone/>
              <a:defRPr/>
            </a:lvl3pPr>
            <a:lvl4pPr marL="1371600" indent="0">
              <a:buNone/>
              <a:defRPr/>
            </a:lvl4pPr>
            <a:lvl5pPr marL="1828800" indent="0">
              <a:buNone/>
              <a:defRPr/>
            </a:lvl5pPr>
          </a:lstStyle>
          <a:p>
            <a:pPr marL="0" marR="0" lvl="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a:pPr>
            <a:r>
              <a:rPr lang="en-US" sz="1200" b="1"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Lorem Ipsum</a:t>
            </a:r>
            <a:r>
              <a:rPr lang="en-US" sz="1200"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 is simply dummy text of the printing and typesetting industry. Lorem Ipsum has been the industry's standard dummy text ever.</a:t>
            </a:r>
            <a:endParaRPr lang="en-US" dirty="0"/>
          </a:p>
        </p:txBody>
      </p:sp>
    </p:spTree>
    <p:extLst>
      <p:ext uri="{BB962C8B-B14F-4D97-AF65-F5344CB8AC3E}">
        <p14:creationId xmlns:p14="http://schemas.microsoft.com/office/powerpoint/2010/main" val="1997594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End Timeline">
    <p:spTree>
      <p:nvGrpSpPr>
        <p:cNvPr id="1" name=""/>
        <p:cNvGrpSpPr/>
        <p:nvPr/>
      </p:nvGrpSpPr>
      <p:grpSpPr>
        <a:xfrm>
          <a:off x="0" y="0"/>
          <a:ext cx="0" cy="0"/>
          <a:chOff x="0" y="0"/>
          <a:chExt cx="0" cy="0"/>
        </a:xfrm>
      </p:grpSpPr>
      <p:cxnSp>
        <p:nvCxnSpPr>
          <p:cNvPr id="22" name="Straight Connector 21"/>
          <p:cNvCxnSpPr/>
          <p:nvPr userDrawn="1"/>
        </p:nvCxnSpPr>
        <p:spPr>
          <a:xfrm>
            <a:off x="-72998" y="2405529"/>
            <a:ext cx="10400695" cy="0"/>
          </a:xfrm>
          <a:prstGeom prst="line">
            <a:avLst/>
          </a:prstGeom>
          <a:ln w="12700" cmpd="sng">
            <a:solidFill>
              <a:schemeClr val="tx1">
                <a:lumMod val="50000"/>
                <a:alpha val="20000"/>
              </a:schemeClr>
            </a:solidFill>
            <a:prstDash val="sysDash"/>
            <a:headEnd type="oval"/>
            <a:tailEnd type="oval" w="lg" len="lg"/>
          </a:ln>
          <a:effectLst/>
        </p:spPr>
        <p:style>
          <a:lnRef idx="2">
            <a:schemeClr val="accent1"/>
          </a:lnRef>
          <a:fillRef idx="0">
            <a:schemeClr val="accent1"/>
          </a:fillRef>
          <a:effectRef idx="1">
            <a:schemeClr val="accent1"/>
          </a:effectRef>
          <a:fontRef idx="minor">
            <a:schemeClr val="tx1"/>
          </a:fontRef>
        </p:style>
      </p:cxnSp>
      <p:sp>
        <p:nvSpPr>
          <p:cNvPr id="23" name="Rounded Rectangle 22"/>
          <p:cNvSpPr/>
          <p:nvPr userDrawn="1"/>
        </p:nvSpPr>
        <p:spPr>
          <a:xfrm>
            <a:off x="-242047" y="2067347"/>
            <a:ext cx="11387737" cy="635532"/>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6" name="Title 1"/>
          <p:cNvSpPr txBox="1">
            <a:spLocks/>
          </p:cNvSpPr>
          <p:nvPr userDrawn="1"/>
        </p:nvSpPr>
        <p:spPr>
          <a:xfrm>
            <a:off x="9863169" y="2274676"/>
            <a:ext cx="1144209" cy="236243"/>
          </a:xfrm>
          <a:prstGeom prst="rect">
            <a:avLst/>
          </a:prstGeom>
        </p:spPr>
        <p:txBody>
          <a:bodyPr vert="horz" lIns="0" tIns="0" rIns="0" bIns="0" rtlCol="0" anchor="t">
            <a:noAutofit/>
          </a:bodyPr>
          <a:lstStyle>
            <a:lvl1pPr algn="l" defTabSz="914377" rtl="0" eaLnBrk="1" latinLnBrk="0" hangingPunct="1">
              <a:lnSpc>
                <a:spcPct val="80000"/>
              </a:lnSpc>
              <a:spcBef>
                <a:spcPct val="0"/>
              </a:spcBef>
              <a:buNone/>
              <a:defRPr sz="4800" kern="1200">
                <a:solidFill>
                  <a:schemeClr val="tx1"/>
                </a:solidFill>
                <a:latin typeface="Open Sans bold" panose="020B0806030504020204" pitchFamily="34" charset="0"/>
                <a:ea typeface="Open Sans bold" panose="020B0806030504020204" pitchFamily="34" charset="0"/>
                <a:cs typeface="Open Sans bold" panose="020B0806030504020204" pitchFamily="34" charset="0"/>
              </a:defRPr>
            </a:lvl1pPr>
          </a:lstStyle>
          <a:p>
            <a:pPr algn="r">
              <a:lnSpc>
                <a:spcPct val="83000"/>
              </a:lnSpc>
            </a:pPr>
            <a:r>
              <a:rPr lang="en-US" sz="2000" dirty="0">
                <a:solidFill>
                  <a:schemeClr val="accent1"/>
                </a:solidFill>
                <a:latin typeface="+mj-lt"/>
                <a:ea typeface="Open Sans" panose="020B0606030504020204" pitchFamily="34" charset="0"/>
                <a:cs typeface="Open Sans" panose="020B0606030504020204" pitchFamily="34" charset="0"/>
              </a:rPr>
              <a:t>END</a:t>
            </a:r>
          </a:p>
        </p:txBody>
      </p:sp>
      <p:sp>
        <p:nvSpPr>
          <p:cNvPr id="37" name="Isosceles Triangle 21"/>
          <p:cNvSpPr/>
          <p:nvPr userDrawn="1"/>
        </p:nvSpPr>
        <p:spPr>
          <a:xfrm rot="10800000">
            <a:off x="1401900" y="2702879"/>
            <a:ext cx="115261" cy="993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Isosceles Triangle 22"/>
          <p:cNvSpPr/>
          <p:nvPr userDrawn="1"/>
        </p:nvSpPr>
        <p:spPr>
          <a:xfrm rot="10800000">
            <a:off x="4389708" y="2702879"/>
            <a:ext cx="115261" cy="993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Isosceles Triangle 23"/>
          <p:cNvSpPr/>
          <p:nvPr userDrawn="1"/>
        </p:nvSpPr>
        <p:spPr>
          <a:xfrm rot="10800000">
            <a:off x="7466523" y="2702879"/>
            <a:ext cx="115261" cy="993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Placeholder 3"/>
          <p:cNvSpPr>
            <a:spLocks noGrp="1"/>
          </p:cNvSpPr>
          <p:nvPr>
            <p:ph type="body" sz="quarter" idx="11" hasCustomPrompt="1"/>
          </p:nvPr>
        </p:nvSpPr>
        <p:spPr>
          <a:xfrm>
            <a:off x="1315890" y="2225375"/>
            <a:ext cx="981955" cy="348130"/>
          </a:xfrm>
        </p:spPr>
        <p:txBody>
          <a:bodyPr/>
          <a:lstStyle>
            <a:lvl1pPr marL="0" indent="0" algn="l">
              <a:buNone/>
              <a:defRPr>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11:00</a:t>
            </a:r>
          </a:p>
        </p:txBody>
      </p:sp>
      <p:sp>
        <p:nvSpPr>
          <p:cNvPr id="21" name="Text Placeholder 3"/>
          <p:cNvSpPr>
            <a:spLocks noGrp="1"/>
          </p:cNvSpPr>
          <p:nvPr>
            <p:ph type="body" sz="quarter" idx="12" hasCustomPrompt="1"/>
          </p:nvPr>
        </p:nvSpPr>
        <p:spPr>
          <a:xfrm>
            <a:off x="7380514" y="2230359"/>
            <a:ext cx="1037346" cy="348130"/>
          </a:xfrm>
        </p:spPr>
        <p:txBody>
          <a:bodyPr/>
          <a:lstStyle>
            <a:lvl1pPr marL="0" indent="0" algn="l">
              <a:buNone/>
              <a:defRPr>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1:00</a:t>
            </a:r>
          </a:p>
        </p:txBody>
      </p:sp>
      <p:sp>
        <p:nvSpPr>
          <p:cNvPr id="40" name="Text Placeholder 3"/>
          <p:cNvSpPr>
            <a:spLocks noGrp="1"/>
          </p:cNvSpPr>
          <p:nvPr>
            <p:ph type="body" sz="quarter" idx="13" hasCustomPrompt="1"/>
          </p:nvPr>
        </p:nvSpPr>
        <p:spPr>
          <a:xfrm>
            <a:off x="4241903" y="2220888"/>
            <a:ext cx="981955" cy="348130"/>
          </a:xfrm>
        </p:spPr>
        <p:txBody>
          <a:bodyPr/>
          <a:lstStyle>
            <a:lvl1pPr marL="0" indent="0" algn="l">
              <a:buNone/>
              <a:defRPr>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12:00</a:t>
            </a:r>
          </a:p>
        </p:txBody>
      </p:sp>
      <p:sp>
        <p:nvSpPr>
          <p:cNvPr id="41" name="Text Placeholder 3"/>
          <p:cNvSpPr>
            <a:spLocks noGrp="1"/>
          </p:cNvSpPr>
          <p:nvPr>
            <p:ph type="body" sz="quarter" idx="14" hasCustomPrompt="1"/>
          </p:nvPr>
        </p:nvSpPr>
        <p:spPr>
          <a:xfrm>
            <a:off x="1171332" y="2970239"/>
            <a:ext cx="2087182" cy="357843"/>
          </a:xfrm>
        </p:spPr>
        <p:txBody>
          <a:bodyPr/>
          <a:lstStyle>
            <a:lvl1pPr marL="0" indent="0" algn="l">
              <a:buNone/>
              <a:defRPr sz="24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42" name="Text Placeholder 3"/>
          <p:cNvSpPr>
            <a:spLocks noGrp="1"/>
          </p:cNvSpPr>
          <p:nvPr>
            <p:ph type="body" sz="quarter" idx="15" hasCustomPrompt="1"/>
          </p:nvPr>
        </p:nvSpPr>
        <p:spPr>
          <a:xfrm>
            <a:off x="4241903" y="3023271"/>
            <a:ext cx="2087182" cy="357843"/>
          </a:xfrm>
        </p:spPr>
        <p:txBody>
          <a:bodyPr/>
          <a:lstStyle>
            <a:lvl1pPr marL="0" indent="0" algn="l">
              <a:buNone/>
              <a:defRPr sz="24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43" name="Text Placeholder 3"/>
          <p:cNvSpPr>
            <a:spLocks noGrp="1"/>
          </p:cNvSpPr>
          <p:nvPr>
            <p:ph type="body" sz="quarter" idx="16" hasCustomPrompt="1"/>
          </p:nvPr>
        </p:nvSpPr>
        <p:spPr>
          <a:xfrm>
            <a:off x="7258539" y="2959128"/>
            <a:ext cx="2087182" cy="357843"/>
          </a:xfrm>
        </p:spPr>
        <p:txBody>
          <a:bodyPr/>
          <a:lstStyle>
            <a:lvl1pPr marL="0" indent="0" algn="l">
              <a:buNone/>
              <a:defRPr sz="24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44" name="Text Placeholder 3"/>
          <p:cNvSpPr>
            <a:spLocks noGrp="1"/>
          </p:cNvSpPr>
          <p:nvPr>
            <p:ph type="body" sz="quarter" idx="17" hasCustomPrompt="1"/>
          </p:nvPr>
        </p:nvSpPr>
        <p:spPr>
          <a:xfrm>
            <a:off x="1171332" y="3316971"/>
            <a:ext cx="2087182" cy="1285433"/>
          </a:xfrm>
        </p:spPr>
        <p:txBody>
          <a:bodyPr>
            <a:normAutofit/>
          </a:bodyPr>
          <a:lstStyle>
            <a:lvl1pPr marL="0" marR="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sz="1400">
                <a:solidFill>
                  <a:schemeClr val="bg1"/>
                </a:solidFill>
                <a:latin typeface="+mn-lt"/>
              </a:defRPr>
            </a:lvl1pPr>
            <a:lvl2pPr marL="457200" indent="0">
              <a:buNone/>
              <a:defRPr/>
            </a:lvl2pPr>
            <a:lvl3pPr marL="914400" indent="0">
              <a:buNone/>
              <a:defRPr/>
            </a:lvl3pPr>
            <a:lvl4pPr marL="1371600" indent="0">
              <a:buNone/>
              <a:defRPr/>
            </a:lvl4pPr>
            <a:lvl5pPr marL="1828800" indent="0">
              <a:buNone/>
              <a:defRPr/>
            </a:lvl5pPr>
          </a:lstStyle>
          <a:p>
            <a:pPr marL="0" marR="0" lvl="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a:pPr>
            <a:r>
              <a:rPr lang="en-US" sz="1200" b="1"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Lorem Ipsum</a:t>
            </a:r>
            <a:r>
              <a:rPr lang="en-US" sz="1200"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 is simply dummy text of the printing and typesetting industry. Lorem Ipsum has been the industry's standard dummy text ever.</a:t>
            </a:r>
            <a:endParaRPr lang="en-US" dirty="0"/>
          </a:p>
        </p:txBody>
      </p:sp>
      <p:sp>
        <p:nvSpPr>
          <p:cNvPr id="45" name="Text Placeholder 3"/>
          <p:cNvSpPr>
            <a:spLocks noGrp="1"/>
          </p:cNvSpPr>
          <p:nvPr>
            <p:ph type="body" sz="quarter" idx="18" hasCustomPrompt="1"/>
          </p:nvPr>
        </p:nvSpPr>
        <p:spPr>
          <a:xfrm>
            <a:off x="4241903" y="3381114"/>
            <a:ext cx="2087182" cy="1285433"/>
          </a:xfrm>
        </p:spPr>
        <p:txBody>
          <a:bodyPr>
            <a:normAutofit/>
          </a:bodyPr>
          <a:lstStyle>
            <a:lvl1pPr marL="0" marR="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sz="1400">
                <a:solidFill>
                  <a:schemeClr val="bg1"/>
                </a:solidFill>
                <a:latin typeface="+mn-lt"/>
              </a:defRPr>
            </a:lvl1pPr>
            <a:lvl2pPr marL="457200" indent="0">
              <a:buNone/>
              <a:defRPr/>
            </a:lvl2pPr>
            <a:lvl3pPr marL="914400" indent="0">
              <a:buNone/>
              <a:defRPr/>
            </a:lvl3pPr>
            <a:lvl4pPr marL="1371600" indent="0">
              <a:buNone/>
              <a:defRPr/>
            </a:lvl4pPr>
            <a:lvl5pPr marL="1828800" indent="0">
              <a:buNone/>
              <a:defRPr/>
            </a:lvl5pPr>
          </a:lstStyle>
          <a:p>
            <a:pPr marL="0" marR="0" lvl="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a:pPr>
            <a:r>
              <a:rPr lang="en-US" sz="1200" b="1"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Lorem Ipsum</a:t>
            </a:r>
            <a:r>
              <a:rPr lang="en-US" sz="1200"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 is simply dummy text of the printing and typesetting industry. Lorem Ipsum has been the industry's standard dummy text ever.</a:t>
            </a:r>
            <a:endParaRPr lang="en-US" dirty="0"/>
          </a:p>
        </p:txBody>
      </p:sp>
      <p:sp>
        <p:nvSpPr>
          <p:cNvPr id="46" name="Text Placeholder 3"/>
          <p:cNvSpPr>
            <a:spLocks noGrp="1"/>
          </p:cNvSpPr>
          <p:nvPr>
            <p:ph type="body" sz="quarter" idx="19" hasCustomPrompt="1"/>
          </p:nvPr>
        </p:nvSpPr>
        <p:spPr>
          <a:xfrm>
            <a:off x="7258539" y="3312471"/>
            <a:ext cx="2087182" cy="1285433"/>
          </a:xfrm>
        </p:spPr>
        <p:txBody>
          <a:bodyPr>
            <a:normAutofit/>
          </a:bodyPr>
          <a:lstStyle>
            <a:lvl1pPr marL="0" marR="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sz="1400">
                <a:solidFill>
                  <a:schemeClr val="bg1"/>
                </a:solidFill>
                <a:latin typeface="+mn-lt"/>
              </a:defRPr>
            </a:lvl1pPr>
            <a:lvl2pPr marL="457200" indent="0">
              <a:buNone/>
              <a:defRPr/>
            </a:lvl2pPr>
            <a:lvl3pPr marL="914400" indent="0">
              <a:buNone/>
              <a:defRPr/>
            </a:lvl3pPr>
            <a:lvl4pPr marL="1371600" indent="0">
              <a:buNone/>
              <a:defRPr/>
            </a:lvl4pPr>
            <a:lvl5pPr marL="1828800" indent="0">
              <a:buNone/>
              <a:defRPr/>
            </a:lvl5pPr>
          </a:lstStyle>
          <a:p>
            <a:pPr marL="0" marR="0" lvl="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a:pPr>
            <a:r>
              <a:rPr lang="en-US" sz="1200" b="1"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Lorem Ipsum</a:t>
            </a:r>
            <a:r>
              <a:rPr lang="en-US" sz="1200"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 is simply dummy text of the printing and typesetting industry. Lorem Ipsum has been the industry's standard dummy text ever.</a:t>
            </a:r>
            <a:endParaRPr lang="en-US" dirty="0"/>
          </a:p>
        </p:txBody>
      </p:sp>
    </p:spTree>
    <p:extLst>
      <p:ext uri="{BB962C8B-B14F-4D97-AF65-F5344CB8AC3E}">
        <p14:creationId xmlns:p14="http://schemas.microsoft.com/office/powerpoint/2010/main" val="1966319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tx1"/>
        </a:solidFill>
        <a:effectLst/>
      </p:bgPr>
    </p:bg>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Green Backgroun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5839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457201"/>
            <a:ext cx="11430000" cy="9144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81000" y="1600201"/>
            <a:ext cx="11430000" cy="4191000"/>
          </a:xfrm>
          <a:prstGeom prst="rect">
            <a:avLst/>
          </a:prstGeom>
        </p:spPr>
        <p:txBody>
          <a:bodyPr vert="horz" lIns="91440" tIns="45720" rIns="91440" bIns="45720" rtlCol="0" anchor="ctr">
            <a:normAutofit/>
          </a:bodyPr>
          <a:lstStyle/>
          <a:p>
            <a:pPr lvl="0"/>
            <a:r>
              <a:rPr lang="en-US" dirty="0"/>
              <a:t>1 Click to edit </a:t>
            </a:r>
          </a:p>
          <a:p>
            <a:pPr lvl="0"/>
            <a:r>
              <a:rPr lang="en-US" dirty="0"/>
              <a:t>2</a:t>
            </a:r>
          </a:p>
          <a:p>
            <a:pPr lvl="0"/>
            <a:r>
              <a:rPr lang="en-US" dirty="0"/>
              <a:t>3</a:t>
            </a:r>
          </a:p>
          <a:p>
            <a:pPr lvl="0"/>
            <a:r>
              <a:rPr lang="en-US" dirty="0"/>
              <a:t>4</a:t>
            </a:r>
          </a:p>
          <a:p>
            <a:pPr lvl="0"/>
            <a:r>
              <a:rPr lang="en-US" dirty="0"/>
              <a:t>5</a:t>
            </a:r>
          </a:p>
          <a:p>
            <a:pPr lvl="0"/>
            <a:r>
              <a:rPr lang="en-US" dirty="0"/>
              <a:t>6</a:t>
            </a:r>
          </a:p>
        </p:txBody>
      </p:sp>
    </p:spTree>
  </p:cSld>
  <p:clrMap bg1="lt1" tx1="dk1" bg2="lt2" tx2="dk2" accent1="accent1" accent2="accent2" accent3="accent3" accent4="accent4" accent5="accent5" accent6="accent6" hlink="hlink" folHlink="folHlink"/>
  <p:sldLayoutIdLst>
    <p:sldLayoutId id="2147483649" r:id="rId1"/>
    <p:sldLayoutId id="2147483668" r:id="rId2"/>
    <p:sldLayoutId id="2147483670" r:id="rId3"/>
    <p:sldLayoutId id="2147483669" r:id="rId4"/>
    <p:sldLayoutId id="2147483651" r:id="rId5"/>
    <p:sldLayoutId id="2147483671" r:id="rId6"/>
    <p:sldLayoutId id="2147483672" r:id="rId7"/>
    <p:sldLayoutId id="2147483655" r:id="rId8"/>
    <p:sldLayoutId id="2147483674" r:id="rId9"/>
    <p:sldLayoutId id="2147483665" r:id="rId10"/>
    <p:sldLayoutId id="2147483654" r:id="rId11"/>
    <p:sldLayoutId id="2147483650" r:id="rId12"/>
    <p:sldLayoutId id="2147483667" r:id="rId13"/>
    <p:sldLayoutId id="2147483653" r:id="rId14"/>
    <p:sldLayoutId id="2147483652" r:id="rId15"/>
    <p:sldLayoutId id="2147483664" r:id="rId16"/>
    <p:sldLayoutId id="2147483660" r:id="rId17"/>
    <p:sldLayoutId id="2147483673" r:id="rId18"/>
    <p:sldLayoutId id="2147483657" r:id="rId19"/>
    <p:sldLayoutId id="2147483663" r:id="rId20"/>
    <p:sldLayoutId id="2147483666" r:id="rId21"/>
  </p:sldLayoutIdLst>
  <p:hf sldNum="0" hdr="0" ftr="0" dt="0"/>
  <p:txStyles>
    <p:titleStyle>
      <a:lvl1pPr algn="l" defTabSz="457200" rtl="0" eaLnBrk="1" latinLnBrk="0" hangingPunct="1">
        <a:spcBef>
          <a:spcPct val="0"/>
        </a:spcBef>
        <a:buNone/>
        <a:defRPr sz="4000" kern="1200" cap="none">
          <a:ln w="3175" cmpd="sng">
            <a:noFill/>
          </a:ln>
          <a:solidFill>
            <a:schemeClr val="bg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bg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bg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bg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bg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bg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40" userDrawn="1">
          <p15:clr>
            <a:srgbClr val="F26B43"/>
          </p15:clr>
        </p15:guide>
        <p15:guide id="2" pos="7440" userDrawn="1">
          <p15:clr>
            <a:srgbClr val="F26B43"/>
          </p15:clr>
        </p15:guide>
        <p15:guide id="3" orient="horz" pos="288" userDrawn="1">
          <p15:clr>
            <a:srgbClr val="F26B43"/>
          </p15:clr>
        </p15:guide>
        <p15:guide id="4" orient="horz" pos="864" userDrawn="1">
          <p15:clr>
            <a:srgbClr val="F26B43"/>
          </p15:clr>
        </p15:guide>
        <p15:guide id="5" orient="horz" pos="100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Retirement Provider Transition</a:t>
            </a:r>
          </a:p>
        </p:txBody>
      </p:sp>
      <p:sp>
        <p:nvSpPr>
          <p:cNvPr id="3" name="Text Placeholder 2"/>
          <p:cNvSpPr>
            <a:spLocks noGrp="1"/>
          </p:cNvSpPr>
          <p:nvPr>
            <p:ph type="body" sz="quarter" idx="11"/>
          </p:nvPr>
        </p:nvSpPr>
        <p:spPr/>
        <p:txBody>
          <a:bodyPr/>
          <a:lstStyle/>
          <a:p>
            <a:r>
              <a:rPr lang="en-US" dirty="0"/>
              <a:t>December 2023 Staff &amp; Faculty Meetings</a:t>
            </a:r>
          </a:p>
        </p:txBody>
      </p:sp>
    </p:spTree>
    <p:extLst>
      <p:ext uri="{BB962C8B-B14F-4D97-AF65-F5344CB8AC3E}">
        <p14:creationId xmlns:p14="http://schemas.microsoft.com/office/powerpoint/2010/main" val="919884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DA649-A0D8-43CB-A07C-DA4B1713498C}"/>
              </a:ext>
            </a:extLst>
          </p:cNvPr>
          <p:cNvSpPr>
            <a:spLocks noGrp="1"/>
          </p:cNvSpPr>
          <p:nvPr>
            <p:ph type="title"/>
          </p:nvPr>
        </p:nvSpPr>
        <p:spPr/>
        <p:txBody>
          <a:bodyPr/>
          <a:lstStyle/>
          <a:p>
            <a:r>
              <a:rPr lang="en-US" dirty="0"/>
              <a:t>Skidmore’s Retirement Plans</a:t>
            </a:r>
          </a:p>
        </p:txBody>
      </p:sp>
      <p:sp>
        <p:nvSpPr>
          <p:cNvPr id="3" name="Content Placeholder 2">
            <a:extLst>
              <a:ext uri="{FF2B5EF4-FFF2-40B4-BE49-F238E27FC236}">
                <a16:creationId xmlns:a16="http://schemas.microsoft.com/office/drawing/2014/main" id="{AB2BDEEE-8B0B-4005-A286-4F0306C84F38}"/>
              </a:ext>
            </a:extLst>
          </p:cNvPr>
          <p:cNvSpPr>
            <a:spLocks noGrp="1"/>
          </p:cNvSpPr>
          <p:nvPr>
            <p:ph idx="1"/>
          </p:nvPr>
        </p:nvSpPr>
        <p:spPr/>
        <p:txBody>
          <a:bodyPr/>
          <a:lstStyle/>
          <a:p>
            <a:r>
              <a:rPr lang="en-US" dirty="0"/>
              <a:t>Skidmore College Retirement Plan (faculty and non-union staff)</a:t>
            </a:r>
          </a:p>
          <a:p>
            <a:pPr lvl="1"/>
            <a:r>
              <a:rPr lang="en-US" dirty="0"/>
              <a:t>Currently a multivendor plan with two service providers: TIAA and Vanguard</a:t>
            </a:r>
          </a:p>
          <a:p>
            <a:r>
              <a:rPr lang="en-US" dirty="0"/>
              <a:t>Skidmore College 403(b) Retirement Plan for Employees Represented by UPSEU Local 1222</a:t>
            </a:r>
          </a:p>
          <a:p>
            <a:pPr lvl="1"/>
            <a:r>
              <a:rPr lang="en-US" dirty="0"/>
              <a:t>Single service provider plan: Vanguard</a:t>
            </a:r>
          </a:p>
        </p:txBody>
      </p:sp>
    </p:spTree>
    <p:extLst>
      <p:ext uri="{BB962C8B-B14F-4D97-AF65-F5344CB8AC3E}">
        <p14:creationId xmlns:p14="http://schemas.microsoft.com/office/powerpoint/2010/main" val="1729438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3699C-F31B-4B34-8D7F-38F43EAA5129}"/>
              </a:ext>
            </a:extLst>
          </p:cNvPr>
          <p:cNvSpPr>
            <a:spLocks noGrp="1"/>
          </p:cNvSpPr>
          <p:nvPr>
            <p:ph type="title"/>
          </p:nvPr>
        </p:nvSpPr>
        <p:spPr/>
        <p:txBody>
          <a:bodyPr/>
          <a:lstStyle/>
          <a:p>
            <a:r>
              <a:rPr lang="en-US" dirty="0"/>
              <a:t>Retirement Oversight Committee (ROC)</a:t>
            </a:r>
          </a:p>
        </p:txBody>
      </p:sp>
      <p:sp>
        <p:nvSpPr>
          <p:cNvPr id="3" name="Content Placeholder 2">
            <a:extLst>
              <a:ext uri="{FF2B5EF4-FFF2-40B4-BE49-F238E27FC236}">
                <a16:creationId xmlns:a16="http://schemas.microsoft.com/office/drawing/2014/main" id="{3CFC1952-3155-4039-AEF2-B69527110C15}"/>
              </a:ext>
            </a:extLst>
          </p:cNvPr>
          <p:cNvSpPr>
            <a:spLocks noGrp="1"/>
          </p:cNvSpPr>
          <p:nvPr>
            <p:ph idx="1"/>
          </p:nvPr>
        </p:nvSpPr>
        <p:spPr/>
        <p:txBody>
          <a:bodyPr/>
          <a:lstStyle/>
          <a:p>
            <a:r>
              <a:rPr lang="en-US" dirty="0"/>
              <a:t>Designated by the College’s Board of Trustees to control and manage the operation and administration of the Plans:</a:t>
            </a:r>
          </a:p>
          <a:p>
            <a:pPr lvl="1"/>
            <a:r>
              <a:rPr lang="en-US" dirty="0"/>
              <a:t>Ensure compliance of the Retirement Plans with all legal requirements</a:t>
            </a:r>
          </a:p>
          <a:p>
            <a:pPr lvl="1"/>
            <a:r>
              <a:rPr lang="en-US" dirty="0"/>
              <a:t>Select Retirement Plans’ investment options, monitor performance and make changes </a:t>
            </a:r>
          </a:p>
          <a:p>
            <a:pPr lvl="1"/>
            <a:r>
              <a:rPr lang="en-US" dirty="0"/>
              <a:t>Select and monitor the Plans’ service providers</a:t>
            </a:r>
          </a:p>
          <a:p>
            <a:pPr lvl="1"/>
            <a:r>
              <a:rPr lang="en-US" dirty="0"/>
              <a:t>Monitor the Plans’ overall fees paid by employees</a:t>
            </a:r>
          </a:p>
          <a:p>
            <a:pPr lvl="1"/>
            <a:r>
              <a:rPr lang="en-US" dirty="0"/>
              <a:t>Make all decisions solely in the interest of Plan participants and beneficiaries</a:t>
            </a:r>
          </a:p>
        </p:txBody>
      </p:sp>
    </p:spTree>
    <p:extLst>
      <p:ext uri="{BB962C8B-B14F-4D97-AF65-F5344CB8AC3E}">
        <p14:creationId xmlns:p14="http://schemas.microsoft.com/office/powerpoint/2010/main" val="1068882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926BF-197C-4329-BE9B-E3FCF6E7895E}"/>
              </a:ext>
            </a:extLst>
          </p:cNvPr>
          <p:cNvSpPr>
            <a:spLocks noGrp="1"/>
          </p:cNvSpPr>
          <p:nvPr>
            <p:ph type="title"/>
          </p:nvPr>
        </p:nvSpPr>
        <p:spPr/>
        <p:txBody>
          <a:bodyPr/>
          <a:lstStyle/>
          <a:p>
            <a:r>
              <a:rPr lang="en-US" dirty="0"/>
              <a:t>Skidmore’s Retirement Plan Service Provider</a:t>
            </a:r>
          </a:p>
        </p:txBody>
      </p:sp>
      <p:sp>
        <p:nvSpPr>
          <p:cNvPr id="3" name="Content Placeholder 2">
            <a:extLst>
              <a:ext uri="{FF2B5EF4-FFF2-40B4-BE49-F238E27FC236}">
                <a16:creationId xmlns:a16="http://schemas.microsoft.com/office/drawing/2014/main" id="{370F62B3-404B-4051-9D49-94BD02F72142}"/>
              </a:ext>
            </a:extLst>
          </p:cNvPr>
          <p:cNvSpPr>
            <a:spLocks noGrp="1"/>
          </p:cNvSpPr>
          <p:nvPr>
            <p:ph idx="1"/>
          </p:nvPr>
        </p:nvSpPr>
        <p:spPr/>
        <p:txBody>
          <a:bodyPr/>
          <a:lstStyle/>
          <a:p>
            <a:r>
              <a:rPr lang="en-US" dirty="0"/>
              <a:t>Our Plan has offered two service providers since 1984</a:t>
            </a:r>
          </a:p>
          <a:p>
            <a:pPr lvl="1"/>
            <a:r>
              <a:rPr lang="en-US" dirty="0"/>
              <a:t>TIAA and Vanguard only offered their own investment products to their retirement plan clients</a:t>
            </a:r>
          </a:p>
          <a:p>
            <a:r>
              <a:rPr lang="en-US" dirty="0"/>
              <a:t>TIAA and Vanguard now offer investment products from other asset managers</a:t>
            </a:r>
          </a:p>
          <a:p>
            <a:pPr lvl="1"/>
            <a:r>
              <a:rPr lang="en-US" dirty="0"/>
              <a:t>TIAA platform currently offers all Vanguard Funds</a:t>
            </a:r>
          </a:p>
          <a:p>
            <a:pPr lvl="1"/>
            <a:r>
              <a:rPr lang="en-US" dirty="0"/>
              <a:t>Vanguard platform cannot offer TIAA or CREF annuities</a:t>
            </a:r>
          </a:p>
        </p:txBody>
      </p:sp>
    </p:spTree>
    <p:extLst>
      <p:ext uri="{BB962C8B-B14F-4D97-AF65-F5344CB8AC3E}">
        <p14:creationId xmlns:p14="http://schemas.microsoft.com/office/powerpoint/2010/main" val="2545730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898B0-725C-4524-A9D3-046A45B35015}"/>
              </a:ext>
            </a:extLst>
          </p:cNvPr>
          <p:cNvSpPr>
            <a:spLocks noGrp="1"/>
          </p:cNvSpPr>
          <p:nvPr>
            <p:ph type="title"/>
          </p:nvPr>
        </p:nvSpPr>
        <p:spPr/>
        <p:txBody>
          <a:bodyPr/>
          <a:lstStyle/>
          <a:p>
            <a:r>
              <a:rPr lang="en-US" dirty="0"/>
              <a:t>ROC Recommendation</a:t>
            </a:r>
          </a:p>
        </p:txBody>
      </p:sp>
      <p:sp>
        <p:nvSpPr>
          <p:cNvPr id="3" name="Content Placeholder 2">
            <a:extLst>
              <a:ext uri="{FF2B5EF4-FFF2-40B4-BE49-F238E27FC236}">
                <a16:creationId xmlns:a16="http://schemas.microsoft.com/office/drawing/2014/main" id="{BD55E638-7419-46AC-8CE4-F1C054706B0B}"/>
              </a:ext>
            </a:extLst>
          </p:cNvPr>
          <p:cNvSpPr>
            <a:spLocks noGrp="1"/>
          </p:cNvSpPr>
          <p:nvPr>
            <p:ph idx="1"/>
          </p:nvPr>
        </p:nvSpPr>
        <p:spPr/>
        <p:txBody>
          <a:bodyPr/>
          <a:lstStyle/>
          <a:p>
            <a:r>
              <a:rPr lang="en-US" dirty="0"/>
              <a:t>Transition to a single-provider structure with TIAA</a:t>
            </a:r>
          </a:p>
          <a:p>
            <a:pPr lvl="1"/>
            <a:r>
              <a:rPr lang="en-US" dirty="0"/>
              <a:t>Reduced administrative fees paid by plan participants (current and former employees and retirees)</a:t>
            </a:r>
          </a:p>
          <a:p>
            <a:pPr lvl="1"/>
            <a:r>
              <a:rPr lang="en-US" dirty="0"/>
              <a:t>Ability to maintain most current investments</a:t>
            </a:r>
          </a:p>
          <a:p>
            <a:pPr lvl="1"/>
            <a:r>
              <a:rPr lang="en-US" dirty="0"/>
              <a:t>Administrative efficiencies</a:t>
            </a:r>
          </a:p>
          <a:p>
            <a:pPr lvl="1"/>
            <a:r>
              <a:rPr lang="en-US" dirty="0"/>
              <a:t>Creation of greater economies of scale</a:t>
            </a:r>
          </a:p>
          <a:p>
            <a:pPr lvl="1"/>
            <a:r>
              <a:rPr lang="en-US" dirty="0"/>
              <a:t>Better assessment of participant retirement readiness and Plan effectiveness</a:t>
            </a:r>
          </a:p>
        </p:txBody>
      </p:sp>
    </p:spTree>
    <p:extLst>
      <p:ext uri="{BB962C8B-B14F-4D97-AF65-F5344CB8AC3E}">
        <p14:creationId xmlns:p14="http://schemas.microsoft.com/office/powerpoint/2010/main" val="1030458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EF56E-7163-4690-A0D6-421360C6D505}"/>
              </a:ext>
            </a:extLst>
          </p:cNvPr>
          <p:cNvSpPr>
            <a:spLocks noGrp="1"/>
          </p:cNvSpPr>
          <p:nvPr>
            <p:ph type="title"/>
          </p:nvPr>
        </p:nvSpPr>
        <p:spPr/>
        <p:txBody>
          <a:bodyPr/>
          <a:lstStyle/>
          <a:p>
            <a:r>
              <a:rPr lang="en-US" dirty="0"/>
              <a:t>Implementation</a:t>
            </a:r>
          </a:p>
        </p:txBody>
      </p:sp>
      <p:sp>
        <p:nvSpPr>
          <p:cNvPr id="3" name="Content Placeholder 2">
            <a:extLst>
              <a:ext uri="{FF2B5EF4-FFF2-40B4-BE49-F238E27FC236}">
                <a16:creationId xmlns:a16="http://schemas.microsoft.com/office/drawing/2014/main" id="{8504389C-C209-42B2-8AA9-C8A6BB6E81B8}"/>
              </a:ext>
            </a:extLst>
          </p:cNvPr>
          <p:cNvSpPr>
            <a:spLocks noGrp="1"/>
          </p:cNvSpPr>
          <p:nvPr>
            <p:ph idx="1"/>
          </p:nvPr>
        </p:nvSpPr>
        <p:spPr/>
        <p:txBody>
          <a:bodyPr/>
          <a:lstStyle/>
          <a:p>
            <a:r>
              <a:rPr lang="en-US" dirty="0"/>
              <a:t>Targeted for May 1, 2024 – </a:t>
            </a:r>
            <a:r>
              <a:rPr lang="en-US" i="1" dirty="0"/>
              <a:t>does not require action at this time</a:t>
            </a:r>
          </a:p>
          <a:p>
            <a:r>
              <a:rPr lang="en-US" dirty="0"/>
              <a:t>Existing balances will automatically transfer from Vanguard to TIAA mapped onto Vanguard Funds</a:t>
            </a:r>
          </a:p>
          <a:p>
            <a:r>
              <a:rPr lang="en-US" dirty="0"/>
              <a:t>Current investment elections from Vanguard will automatically transfer to TIAA mapped onto Vanguard Funds</a:t>
            </a:r>
          </a:p>
          <a:p>
            <a:r>
              <a:rPr lang="en-US" dirty="0"/>
              <a:t>Contribution rates will remain the same</a:t>
            </a:r>
          </a:p>
          <a:p>
            <a:r>
              <a:rPr lang="en-US" dirty="0"/>
              <a:t>Spring 2024 – detailed Transition Guide, webinars and one-on-one assistance</a:t>
            </a:r>
          </a:p>
        </p:txBody>
      </p:sp>
    </p:spTree>
    <p:extLst>
      <p:ext uri="{BB962C8B-B14F-4D97-AF65-F5344CB8AC3E}">
        <p14:creationId xmlns:p14="http://schemas.microsoft.com/office/powerpoint/2010/main" val="2614506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28DCA-87D5-4607-A1C2-3B7031C45CEA}"/>
              </a:ext>
            </a:extLst>
          </p:cNvPr>
          <p:cNvSpPr>
            <a:spLocks noGrp="1"/>
          </p:cNvSpPr>
          <p:nvPr>
            <p:ph type="title"/>
          </p:nvPr>
        </p:nvSpPr>
        <p:spPr/>
        <p:txBody>
          <a:bodyPr/>
          <a:lstStyle/>
          <a:p>
            <a:pPr algn="ctr"/>
            <a:r>
              <a:rPr lang="en-US" dirty="0"/>
              <a:t>Questions?</a:t>
            </a:r>
          </a:p>
        </p:txBody>
      </p:sp>
    </p:spTree>
    <p:extLst>
      <p:ext uri="{BB962C8B-B14F-4D97-AF65-F5344CB8AC3E}">
        <p14:creationId xmlns:p14="http://schemas.microsoft.com/office/powerpoint/2010/main" val="25512425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Skidmore Branding">
      <a:dk1>
        <a:srgbClr val="FFFFFF"/>
      </a:dk1>
      <a:lt1>
        <a:srgbClr val="006853"/>
      </a:lt1>
      <a:dk2>
        <a:srgbClr val="FFFFFF"/>
      </a:dk2>
      <a:lt2>
        <a:srgbClr val="000000"/>
      </a:lt2>
      <a:accent1>
        <a:srgbClr val="006853"/>
      </a:accent1>
      <a:accent2>
        <a:srgbClr val="FFD200"/>
      </a:accent2>
      <a:accent3>
        <a:srgbClr val="F38B00"/>
      </a:accent3>
      <a:accent4>
        <a:srgbClr val="F3C417"/>
      </a:accent4>
      <a:accent5>
        <a:srgbClr val="82BC00"/>
      </a:accent5>
      <a:accent6>
        <a:srgbClr val="006853"/>
      </a:accent6>
      <a:hlink>
        <a:srgbClr val="F38B00"/>
      </a:hlink>
      <a:folHlink>
        <a:srgbClr val="F38B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SkidmorePresentation" id="{A995FD04-683D-FC44-BE4A-EDAA588A0053}" vid="{C118F1D1-7632-1C43-80FB-3A492C1825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SkidmorePresentation</Template>
  <TotalTime>1202</TotalTime>
  <Words>721</Words>
  <Application>Microsoft Office PowerPoint</Application>
  <PresentationFormat>Widescreen</PresentationFormat>
  <Paragraphs>52</Paragraphs>
  <Slides>7</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Roboto Condensed Light</vt:lpstr>
      <vt:lpstr>Symbol</vt:lpstr>
      <vt:lpstr>Parallax</vt:lpstr>
      <vt:lpstr>Retirement Provider Transition</vt:lpstr>
      <vt:lpstr>Skidmore’s Retirement Plans</vt:lpstr>
      <vt:lpstr>Retirement Oversight Committee (ROC)</vt:lpstr>
      <vt:lpstr>Skidmore’s Retirement Plan Service Provider</vt:lpstr>
      <vt:lpstr>ROC Recommendation</vt:lpstr>
      <vt:lpstr>Implementation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Retirement Provider Transition</dc:title>
  <dc:creator>Sarah Vero</dc:creator>
  <cp:lastModifiedBy>Sarah Vero</cp:lastModifiedBy>
  <cp:revision>10</cp:revision>
  <dcterms:created xsi:type="dcterms:W3CDTF">2023-11-30T19:55:16Z</dcterms:created>
  <dcterms:modified xsi:type="dcterms:W3CDTF">2023-12-01T16:20:28Z</dcterms:modified>
</cp:coreProperties>
</file>