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71" r:id="rId8"/>
    <p:sldId id="262" r:id="rId9"/>
    <p:sldId id="263" r:id="rId10"/>
    <p:sldId id="269" r:id="rId11"/>
    <p:sldId id="270" r:id="rId12"/>
    <p:sldId id="272" r:id="rId13"/>
    <p:sldId id="267" r:id="rId14"/>
    <p:sldId id="273" r:id="rId15"/>
    <p:sldId id="27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alendar.skidmore.edu/EMSWebApp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kidmore.edu/safety_committee/motor_vehicle_policy/fleet_vehicle_reservations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dmore.edu/safety_committee/motor_vehicle_policy/fleet_vehicle_reservations.php" TargetMode="External"/><Relationship Id="rId2" Type="http://schemas.openxmlformats.org/officeDocument/2006/relationships/hyperlink" Target="mailto:SCHEDULE@SKIDMORE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dmore.edu/risk-management/motor_vehicle_policy/studentprocedures.php" TargetMode="External"/><Relationship Id="rId2" Type="http://schemas.openxmlformats.org/officeDocument/2006/relationships/hyperlink" Target="https://www.skidmore.edu/risk-management/motor_vehicle_policy/staffprocedures.php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6253" y="685799"/>
            <a:ext cx="11899231" cy="2971801"/>
          </a:xfrm>
        </p:spPr>
        <p:txBody>
          <a:bodyPr/>
          <a:lstStyle/>
          <a:p>
            <a:pPr algn="ctr"/>
            <a:r>
              <a:rPr lang="en-US" dirty="0"/>
              <a:t>How to Request a skidmore vehicle</a:t>
            </a:r>
            <a:br>
              <a:rPr lang="en-US" dirty="0"/>
            </a:br>
            <a:r>
              <a:rPr lang="en-US" dirty="0"/>
              <a:t>for multiple days using EMS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73643" y="3982454"/>
            <a:ext cx="6972625" cy="194733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Skidmore’s online Event Management System</a:t>
            </a:r>
          </a:p>
          <a:p>
            <a:pPr algn="ctr"/>
            <a:r>
              <a:rPr lang="en-US" dirty="0">
                <a:hlinkClick r:id="rId2"/>
              </a:rPr>
              <a:t>https://calendar.skidmore.edu//EMSWebApp/</a:t>
            </a:r>
            <a:r>
              <a:rPr lang="en-US" dirty="0"/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9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1F9BE-B5AC-4E5C-9BE5-82066F96B5BD}"/>
              </a:ext>
            </a:extLst>
          </p:cNvPr>
          <p:cNvSpPr txBox="1"/>
          <p:nvPr/>
        </p:nvSpPr>
        <p:spPr>
          <a:xfrm>
            <a:off x="0" y="180832"/>
            <a:ext cx="2452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Enter your Reservation Details and choose your group.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If you are a student and not associated with a sponsored department search for “student” group and enter your contact information.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3" descr="image001">
            <a:extLst>
              <a:ext uri="{FF2B5EF4-FFF2-40B4-BE49-F238E27FC236}">
                <a16:creationId xmlns:a16="http://schemas.microsoft.com/office/drawing/2014/main" id="{ACA517BF-6CC2-459F-814E-9A67BF36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42" y="119596"/>
            <a:ext cx="4067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image002">
            <a:extLst>
              <a:ext uri="{FF2B5EF4-FFF2-40B4-BE49-F238E27FC236}">
                <a16:creationId xmlns:a16="http://schemas.microsoft.com/office/drawing/2014/main" id="{6C9D6993-36B2-4F80-82D5-23CC40ED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66" y="1227205"/>
            <a:ext cx="58483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 descr="image003">
            <a:extLst>
              <a:ext uri="{FF2B5EF4-FFF2-40B4-BE49-F238E27FC236}">
                <a16:creationId xmlns:a16="http://schemas.microsoft.com/office/drawing/2014/main" id="{82889E8A-2DE8-4961-A6CE-642E1175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09" y="4011214"/>
            <a:ext cx="5062330" cy="260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image004">
            <a:extLst>
              <a:ext uri="{FF2B5EF4-FFF2-40B4-BE49-F238E27FC236}">
                <a16:creationId xmlns:a16="http://schemas.microsoft.com/office/drawing/2014/main" id="{4E54904D-FC5C-4A2A-920E-03DDAC9D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093" y="3429000"/>
            <a:ext cx="2817951" cy="32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74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B3493-0548-4EE2-A94E-C07FD6C4BD6E}"/>
              </a:ext>
            </a:extLst>
          </p:cNvPr>
          <p:cNvSpPr/>
          <p:nvPr/>
        </p:nvSpPr>
        <p:spPr>
          <a:xfrm>
            <a:off x="6587067" y="-54142"/>
            <a:ext cx="4264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Answer the additional information questions.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Accept the terms and conditions, then press create reservation.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Your reservation will be followed up within 48 hours  by facilities.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When finished click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For additional information about campus vehicles click </a:t>
            </a:r>
            <a:r>
              <a:rPr lang="en-US" sz="2000" dirty="0">
                <a:solidFill>
                  <a:schemeClr val="bg1"/>
                </a:solidFill>
                <a:hlinkClick r:id="rId2"/>
              </a:rPr>
              <a:t>Here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92B-2CC2-4CF4-9429-0244BD51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464" y="3429000"/>
            <a:ext cx="1762125" cy="58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7B5C8-64D6-48A6-9A14-5FF940A60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3" y="392012"/>
            <a:ext cx="6173061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013" y="1426985"/>
            <a:ext cx="6042826" cy="5142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0604" y="2581524"/>
            <a:ext cx="1557131" cy="333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67706" y="5485076"/>
            <a:ext cx="1557131" cy="333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9500" y="2915479"/>
            <a:ext cx="4214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After you have submitted day 1 of your reservation you now need to go in and add the other dates.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Click on “My Events”</a:t>
            </a:r>
          </a:p>
          <a:p>
            <a:pPr marL="342900" indent="-342900" algn="ctr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Click on your event Name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79CB5-B0F1-44E4-B2E1-2A550ECDEC0B}"/>
              </a:ext>
            </a:extLst>
          </p:cNvPr>
          <p:cNvSpPr txBox="1"/>
          <p:nvPr/>
        </p:nvSpPr>
        <p:spPr>
          <a:xfrm>
            <a:off x="437322" y="159026"/>
            <a:ext cx="1095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we are going to add the additional days for the same vehicle</a:t>
            </a:r>
          </a:p>
        </p:txBody>
      </p:sp>
    </p:spTree>
    <p:extLst>
      <p:ext uri="{BB962C8B-B14F-4D97-AF65-F5344CB8AC3E}">
        <p14:creationId xmlns:p14="http://schemas.microsoft.com/office/powerpoint/2010/main" val="350685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5" y="1910051"/>
            <a:ext cx="11849543" cy="3775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07898" y="4651513"/>
            <a:ext cx="1127760" cy="333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2640" y="278835"/>
            <a:ext cx="11156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Here you will see day 1 of your reservation.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Click “New Booking” to add the next day.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0907898" y="1121134"/>
            <a:ext cx="898496" cy="3021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763715">
            <a:off x="604299" y="5669281"/>
            <a:ext cx="1606163" cy="1510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786" y="5744818"/>
            <a:ext cx="3778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Day 1 of your reservation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" y="306254"/>
            <a:ext cx="11812503" cy="3120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88628" y="365760"/>
            <a:ext cx="1127760" cy="333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800000">
            <a:off x="818985" y="2162755"/>
            <a:ext cx="715617" cy="2671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397610"/>
            <a:ext cx="1115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Select the next day of your trip</a:t>
            </a:r>
          </a:p>
          <a:p>
            <a:pPr marL="342900" indent="-342900" algn="ctr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Enter an early start time in the morning </a:t>
            </a:r>
          </a:p>
          <a:p>
            <a:pPr marL="342900" indent="-342900" algn="ctr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End time should be late into the evening</a:t>
            </a:r>
          </a:p>
          <a:p>
            <a:pPr marL="342900" indent="-342900" algn="ctr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Select the same vehicle you chose on the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342900" indent="-342900" algn="ctr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Enter number of people</a:t>
            </a:r>
          </a:p>
          <a:p>
            <a:pPr marL="342900" indent="-342900" algn="ctr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Update reservation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3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2" y="450815"/>
            <a:ext cx="11975748" cy="2771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539" y="3467307"/>
            <a:ext cx="11156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You will now see 2 days listed for your reservation. </a:t>
            </a:r>
          </a:p>
          <a:p>
            <a:pPr marL="457200" indent="-457200" algn="ctr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Repeat those same steps  to add your 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 day by clicking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For your </a:t>
            </a:r>
            <a:r>
              <a:rPr lang="en-US" sz="2000" i="1" dirty="0">
                <a:solidFill>
                  <a:schemeClr val="bg1"/>
                </a:solidFill>
              </a:rPr>
              <a:t>end time </a:t>
            </a:r>
            <a:r>
              <a:rPr lang="en-US" sz="2000" dirty="0">
                <a:solidFill>
                  <a:schemeClr val="bg1"/>
                </a:solidFill>
              </a:rPr>
              <a:t>select the time you will be </a:t>
            </a:r>
            <a:r>
              <a:rPr lang="en-US" sz="2000" u="sng" dirty="0">
                <a:solidFill>
                  <a:schemeClr val="bg1"/>
                </a:solidFill>
              </a:rPr>
              <a:t>returning</a:t>
            </a:r>
            <a:r>
              <a:rPr lang="en-US" sz="2000" dirty="0">
                <a:solidFill>
                  <a:schemeClr val="bg1"/>
                </a:solidFill>
              </a:rPr>
              <a:t> the vehicle.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711" y="4121155"/>
            <a:ext cx="1395868" cy="4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18307">
            <a:off x="1193802" y="304133"/>
            <a:ext cx="142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 rot="1144136">
            <a:off x="8932336" y="234221"/>
            <a:ext cx="142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6066" y="921175"/>
            <a:ext cx="6598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QUESTIONS</a:t>
            </a: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4370" y="3175000"/>
            <a:ext cx="612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PLEASE CONTACT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hlinkClick r:id="rId2"/>
              </a:rPr>
              <a:t>SCHEDULE@SKIDMORE.EDU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62B786-5B42-45C7-8B9B-D2536D9E82E0}"/>
              </a:ext>
            </a:extLst>
          </p:cNvPr>
          <p:cNvSpPr/>
          <p:nvPr/>
        </p:nvSpPr>
        <p:spPr>
          <a:xfrm>
            <a:off x="2056045" y="5444214"/>
            <a:ext cx="8079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For additional information about campus vehicles click </a:t>
            </a:r>
            <a:r>
              <a:rPr lang="en-US" sz="2000" dirty="0">
                <a:solidFill>
                  <a:schemeClr val="bg1"/>
                </a:solidFill>
                <a:hlinkClick r:id="rId3"/>
              </a:rPr>
              <a:t>Here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6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B25FD-0AD4-45BB-9B42-3C559D7E9ADB}"/>
              </a:ext>
            </a:extLst>
          </p:cNvPr>
          <p:cNvSpPr txBox="1"/>
          <p:nvPr/>
        </p:nvSpPr>
        <p:spPr>
          <a:xfrm>
            <a:off x="549965" y="2991012"/>
            <a:ext cx="1109206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Before</a:t>
            </a:r>
            <a:r>
              <a:rPr lang="en-US" sz="2800" dirty="0"/>
              <a:t> you request use of a Skidmore Vehicle, you </a:t>
            </a:r>
            <a:r>
              <a:rPr lang="en-US" sz="2800" b="1" u="sng" dirty="0"/>
              <a:t>MUST</a:t>
            </a:r>
            <a:r>
              <a:rPr lang="en-US" sz="2800" dirty="0"/>
              <a:t> be an approved driver with the college. </a:t>
            </a:r>
          </a:p>
          <a:p>
            <a:endParaRPr lang="en-US" sz="2800" dirty="0"/>
          </a:p>
          <a:p>
            <a:r>
              <a:rPr lang="en-US" sz="2800" dirty="0"/>
              <a:t>Here is how to get started with that process:</a:t>
            </a:r>
          </a:p>
          <a:p>
            <a:endParaRPr lang="en-US" dirty="0"/>
          </a:p>
          <a:p>
            <a:r>
              <a:rPr lang="en-US" sz="2000" dirty="0"/>
              <a:t>Faculty and Staff </a:t>
            </a:r>
            <a:r>
              <a:rPr lang="en-US" sz="2000" dirty="0">
                <a:hlinkClick r:id="rId2"/>
              </a:rPr>
              <a:t>https://www.skidmore.edu/risk-management/motor_vehicle_policy/staffprocedures.php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Students </a:t>
            </a:r>
            <a:r>
              <a:rPr lang="en-US" sz="2000" dirty="0">
                <a:hlinkClick r:id="rId3"/>
              </a:rPr>
              <a:t>https://www.skidmore.edu/risk-management/motor_vehicle_policy/studentprocedures.php</a:t>
            </a:r>
            <a:r>
              <a:rPr lang="en-US" sz="2000" dirty="0"/>
              <a:t> </a:t>
            </a:r>
          </a:p>
        </p:txBody>
      </p:sp>
      <p:pic>
        <p:nvPicPr>
          <p:cNvPr id="1030" name="Picture 6" descr="45,270 Exclamation Point Illustrations &amp; Clip Art - iStock">
            <a:extLst>
              <a:ext uri="{FF2B5EF4-FFF2-40B4-BE49-F238E27FC236}">
                <a16:creationId xmlns:a16="http://schemas.microsoft.com/office/drawing/2014/main" id="{D17687B4-99F7-4B65-BEE3-198A344CF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10955" r="16808" b="11751"/>
          <a:stretch/>
        </p:blipFill>
        <p:spPr bwMode="auto">
          <a:xfrm>
            <a:off x="4558749" y="115956"/>
            <a:ext cx="2372139" cy="273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8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6674" r="40457" b="4151"/>
          <a:stretch/>
        </p:blipFill>
        <p:spPr>
          <a:xfrm>
            <a:off x="1957877" y="2534370"/>
            <a:ext cx="7792951" cy="3939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7877" y="157942"/>
            <a:ext cx="793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Log into 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35064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Log in using your Skidmore user name and password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Do NOT put “@Skidmore.edu” in your username field”</a:t>
            </a:r>
          </a:p>
        </p:txBody>
      </p:sp>
    </p:spTree>
    <p:extLst>
      <p:ext uri="{BB962C8B-B14F-4D97-AF65-F5344CB8AC3E}">
        <p14:creationId xmlns:p14="http://schemas.microsoft.com/office/powerpoint/2010/main" val="328566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838" r="40550" b="6646"/>
          <a:stretch/>
        </p:blipFill>
        <p:spPr>
          <a:xfrm>
            <a:off x="507331" y="1459905"/>
            <a:ext cx="10984833" cy="50835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7654" y="1720517"/>
            <a:ext cx="1258957" cy="366870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2325751">
            <a:off x="1752841" y="2254236"/>
            <a:ext cx="814648" cy="16625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411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Click on “Create A Reservation” at your home screen </a:t>
            </a:r>
          </a:p>
        </p:txBody>
      </p:sp>
    </p:spTree>
    <p:extLst>
      <p:ext uri="{BB962C8B-B14F-4D97-AF65-F5344CB8AC3E}">
        <p14:creationId xmlns:p14="http://schemas.microsoft.com/office/powerpoint/2010/main" val="407512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82" y="1818954"/>
            <a:ext cx="11180233" cy="34265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flipV="1">
            <a:off x="10708382" y="4331149"/>
            <a:ext cx="539831" cy="282055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3328860" y="4331149"/>
            <a:ext cx="1180299" cy="25308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411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Click “Book Now” for the Vehicle Request Form template</a:t>
            </a:r>
          </a:p>
        </p:txBody>
      </p:sp>
    </p:spTree>
    <p:extLst>
      <p:ext uri="{BB962C8B-B14F-4D97-AF65-F5344CB8AC3E}">
        <p14:creationId xmlns:p14="http://schemas.microsoft.com/office/powerpoint/2010/main" val="312741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4" y="157940"/>
            <a:ext cx="8490431" cy="260219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flipV="1">
            <a:off x="8140307" y="2065468"/>
            <a:ext cx="421954" cy="199288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4276" y="3591097"/>
            <a:ext cx="4771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 sure to read the “About” section of the template for additional information and booking rules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A401E-FFA5-421C-AAF5-FA67881E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21" y="2981495"/>
            <a:ext cx="4777244" cy="3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9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73" y="2229929"/>
            <a:ext cx="3219450" cy="424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0716" y="2266372"/>
            <a:ext cx="5351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If you are requesting a vehicle for multiple days enter the pick up date </a:t>
            </a:r>
            <a:r>
              <a:rPr lang="en-US" sz="2000" i="1" dirty="0">
                <a:solidFill>
                  <a:schemeClr val="bg1"/>
                </a:solidFill>
              </a:rPr>
              <a:t>only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Start time = time you plan to pick up car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End time = midnight at end of day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Press search</a:t>
            </a:r>
          </a:p>
        </p:txBody>
      </p:sp>
      <p:sp>
        <p:nvSpPr>
          <p:cNvPr id="6" name="Oval 5"/>
          <p:cNvSpPr/>
          <p:nvPr/>
        </p:nvSpPr>
        <p:spPr>
          <a:xfrm>
            <a:off x="2841714" y="6037504"/>
            <a:ext cx="770747" cy="440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" y="3230881"/>
            <a:ext cx="1884459" cy="612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98" y="3843132"/>
            <a:ext cx="3234856" cy="747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44E9F-4E1B-4AC4-B49C-98A526CBD5BC}"/>
              </a:ext>
            </a:extLst>
          </p:cNvPr>
          <p:cNvSpPr txBox="1"/>
          <p:nvPr/>
        </p:nvSpPr>
        <p:spPr>
          <a:xfrm>
            <a:off x="185530" y="866302"/>
            <a:ext cx="1154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Instructions for multiple day reservations</a:t>
            </a:r>
          </a:p>
        </p:txBody>
      </p:sp>
    </p:spTree>
    <p:extLst>
      <p:ext uri="{BB962C8B-B14F-4D97-AF65-F5344CB8AC3E}">
        <p14:creationId xmlns:p14="http://schemas.microsoft.com/office/powerpoint/2010/main" val="49899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8C50C8-4016-4FAF-804D-9243FD80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95" y="1233695"/>
            <a:ext cx="8060265" cy="4659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195" y="38176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Please note the Prius and RAV4 seat 4-5 passengers. The Van’s are for faculty and staff use only.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42645" y="2754482"/>
            <a:ext cx="305235" cy="2909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318" y="60761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Click on the “+” to select your vehicle, then click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6E093-1181-4DBA-9266-F98FA811B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563" y="6009478"/>
            <a:ext cx="12763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555" y="597407"/>
            <a:ext cx="5539308" cy="2245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5500" y="9803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Enter “No. of Attendees” and click “Add Room”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250" y="3022722"/>
            <a:ext cx="9440950" cy="364408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5302059" y="3832385"/>
            <a:ext cx="1180299" cy="25308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005" y="3958924"/>
            <a:ext cx="2452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Your selected vehicle will now show under “Selected Rooms”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Click “Next Step”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1743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502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Slice</vt:lpstr>
      <vt:lpstr>How to Request a skidmore vehicle for multiple days using 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Skidmore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Request a skidmore vehicle using EMS</dc:title>
  <dc:creator>Megan Bove</dc:creator>
  <cp:lastModifiedBy>Megan Bove</cp:lastModifiedBy>
  <cp:revision>22</cp:revision>
  <dcterms:created xsi:type="dcterms:W3CDTF">2018-02-23T13:53:47Z</dcterms:created>
  <dcterms:modified xsi:type="dcterms:W3CDTF">2024-12-18T20:23:13Z</dcterms:modified>
</cp:coreProperties>
</file>